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75" r:id="rId3"/>
    <p:sldId id="262" r:id="rId4"/>
    <p:sldId id="257" r:id="rId5"/>
    <p:sldId id="261" r:id="rId6"/>
    <p:sldId id="263" r:id="rId7"/>
    <p:sldId id="264" r:id="rId8"/>
    <p:sldId id="258" r:id="rId9"/>
    <p:sldId id="278" r:id="rId10"/>
    <p:sldId id="266" r:id="rId11"/>
    <p:sldId id="259" r:id="rId12"/>
    <p:sldId id="1718" r:id="rId13"/>
    <p:sldId id="271" r:id="rId14"/>
    <p:sldId id="260" r:id="rId15"/>
    <p:sldId id="267" r:id="rId16"/>
    <p:sldId id="274" r:id="rId17"/>
    <p:sldId id="1719" r:id="rId18"/>
    <p:sldId id="270" r:id="rId19"/>
    <p:sldId id="273" r:id="rId20"/>
    <p:sldId id="277" r:id="rId21"/>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B9F8"/>
    <a:srgbClr val="4E4845"/>
    <a:srgbClr val="303D8C"/>
    <a:srgbClr val="262F6D"/>
    <a:srgbClr val="242D69"/>
    <a:srgbClr val="232B66"/>
    <a:srgbClr val="283373"/>
    <a:srgbClr val="171443"/>
    <a:srgbClr val="201F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02" autoAdjust="0"/>
    <p:restoredTop sz="94660"/>
  </p:normalViewPr>
  <p:slideViewPr>
    <p:cSldViewPr snapToGrid="0">
      <p:cViewPr varScale="1">
        <p:scale>
          <a:sx n="81" d="100"/>
          <a:sy n="81" d="100"/>
        </p:scale>
        <p:origin x="68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dPt>
            <c:idx val="0"/>
            <c:bubble3D val="0"/>
            <c:spPr>
              <a:solidFill>
                <a:srgbClr val="00B0F0"/>
              </a:solidFill>
              <a:ln w="19050">
                <a:solidFill>
                  <a:schemeClr val="lt1"/>
                </a:solidFill>
              </a:ln>
              <a:effectLst/>
            </c:spPr>
            <c:extLst>
              <c:ext xmlns:c16="http://schemas.microsoft.com/office/drawing/2014/chart" uri="{C3380CC4-5D6E-409C-BE32-E72D297353CC}">
                <c16:uniqueId val="{00000001-9E68-45B5-AAE1-EF6A113F829F}"/>
              </c:ext>
            </c:extLst>
          </c:dPt>
          <c:dPt>
            <c:idx val="1"/>
            <c:bubble3D val="0"/>
            <c:spPr>
              <a:solidFill>
                <a:srgbClr val="0070C0"/>
              </a:solidFill>
              <a:ln w="19050">
                <a:solidFill>
                  <a:schemeClr val="lt1"/>
                </a:solidFill>
              </a:ln>
              <a:effectLst/>
            </c:spPr>
            <c:extLst>
              <c:ext xmlns:c16="http://schemas.microsoft.com/office/drawing/2014/chart" uri="{C3380CC4-5D6E-409C-BE32-E72D297353CC}">
                <c16:uniqueId val="{00000003-9E68-45B5-AAE1-EF6A113F829F}"/>
              </c:ext>
            </c:extLst>
          </c:dPt>
          <c:dPt>
            <c:idx val="2"/>
            <c:bubble3D val="0"/>
            <c:spPr>
              <a:solidFill>
                <a:schemeClr val="tx1">
                  <a:lumMod val="85000"/>
                  <a:lumOff val="15000"/>
                </a:schemeClr>
              </a:solidFill>
              <a:ln w="19050">
                <a:solidFill>
                  <a:schemeClr val="lt1"/>
                </a:solidFill>
              </a:ln>
              <a:effectLst/>
            </c:spPr>
            <c:extLst>
              <c:ext xmlns:c16="http://schemas.microsoft.com/office/drawing/2014/chart" uri="{C3380CC4-5D6E-409C-BE32-E72D297353CC}">
                <c16:uniqueId val="{00000005-9E68-45B5-AAE1-EF6A113F829F}"/>
              </c:ext>
            </c:extLst>
          </c:dPt>
          <c:dPt>
            <c:idx val="3"/>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07-9E68-45B5-AAE1-EF6A113F829F}"/>
              </c:ext>
            </c:extLst>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9E68-45B5-AAE1-EF6A113F829F}"/>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image1.jpeg>
</file>

<file path=ppt/media/image10.png>
</file>

<file path=ppt/media/image11.png>
</file>

<file path=ppt/media/image12.png>
</file>

<file path=ppt/media/image13.png>
</file>

<file path=ppt/media/image14.gif>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g>
</file>

<file path=ppt/media/image23.jpe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印品黑体" panose="00000500000000000000" pitchFamily="2" charset="-122"/>
                <a:ea typeface="印品黑体" panose="00000500000000000000" pitchFamily="2"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印品黑体" panose="00000500000000000000" pitchFamily="2" charset="-122"/>
                <a:ea typeface="印品黑体" panose="00000500000000000000" pitchFamily="2" charset="-122"/>
              </a:defRPr>
            </a:lvl1pPr>
          </a:lstStyle>
          <a:p>
            <a:fld id="{D80A8A47-9848-4C76-A558-8487EE2FD785}" type="datetimeFigureOut">
              <a:rPr lang="zh-CN" altLang="en-US" smtClean="0"/>
              <a:pPr/>
              <a:t>2020/2/10</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印品黑体" panose="00000500000000000000" pitchFamily="2" charset="-122"/>
                <a:ea typeface="印品黑体" panose="00000500000000000000" pitchFamily="2"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印品黑体" panose="00000500000000000000" pitchFamily="2" charset="-122"/>
                <a:ea typeface="印品黑体" panose="00000500000000000000" pitchFamily="2" charset="-122"/>
              </a:defRPr>
            </a:lvl1pPr>
          </a:lstStyle>
          <a:p>
            <a:fld id="{E6F1457B-0B40-42E2-B45B-7C9EB9864EAE}" type="slidenum">
              <a:rPr lang="zh-CN" altLang="en-US" smtClean="0"/>
              <a:pPr/>
              <a:t>‹#›</a:t>
            </a:fld>
            <a:endParaRPr lang="zh-CN" altLang="en-US" dirty="0"/>
          </a:p>
        </p:txBody>
      </p:sp>
    </p:spTree>
    <p:extLst>
      <p:ext uri="{BB962C8B-B14F-4D97-AF65-F5344CB8AC3E}">
        <p14:creationId xmlns:p14="http://schemas.microsoft.com/office/powerpoint/2010/main" val="2297176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1pPr>
    <a:lvl2pPr marL="4572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2pPr>
    <a:lvl3pPr marL="9144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3pPr>
    <a:lvl4pPr marL="13716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4pPr>
    <a:lvl5pPr marL="18288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a:t>
            </a:fld>
            <a:endParaRPr lang="zh-CN" altLang="en-US" dirty="0"/>
          </a:p>
        </p:txBody>
      </p:sp>
    </p:spTree>
    <p:extLst>
      <p:ext uri="{BB962C8B-B14F-4D97-AF65-F5344CB8AC3E}">
        <p14:creationId xmlns:p14="http://schemas.microsoft.com/office/powerpoint/2010/main" val="20222662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10</a:t>
            </a:fld>
            <a:endParaRPr lang="zh-CN" altLang="en-US" dirty="0"/>
          </a:p>
        </p:txBody>
      </p:sp>
    </p:spTree>
    <p:extLst>
      <p:ext uri="{BB962C8B-B14F-4D97-AF65-F5344CB8AC3E}">
        <p14:creationId xmlns:p14="http://schemas.microsoft.com/office/powerpoint/2010/main" val="9811748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11</a:t>
            </a:fld>
            <a:endParaRPr lang="zh-CN" altLang="en-US" dirty="0"/>
          </a:p>
        </p:txBody>
      </p:sp>
    </p:spTree>
    <p:extLst>
      <p:ext uri="{BB962C8B-B14F-4D97-AF65-F5344CB8AC3E}">
        <p14:creationId xmlns:p14="http://schemas.microsoft.com/office/powerpoint/2010/main" val="18856778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12</a:t>
            </a:fld>
            <a:endParaRPr lang="zh-CN" altLang="en-US" dirty="0"/>
          </a:p>
        </p:txBody>
      </p:sp>
    </p:spTree>
    <p:extLst>
      <p:ext uri="{BB962C8B-B14F-4D97-AF65-F5344CB8AC3E}">
        <p14:creationId xmlns:p14="http://schemas.microsoft.com/office/powerpoint/2010/main" val="31750007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13</a:t>
            </a:fld>
            <a:endParaRPr lang="zh-CN" altLang="en-US" dirty="0"/>
          </a:p>
        </p:txBody>
      </p:sp>
    </p:spTree>
    <p:extLst>
      <p:ext uri="{BB962C8B-B14F-4D97-AF65-F5344CB8AC3E}">
        <p14:creationId xmlns:p14="http://schemas.microsoft.com/office/powerpoint/2010/main" val="16385389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14</a:t>
            </a:fld>
            <a:endParaRPr lang="zh-CN" altLang="en-US" dirty="0"/>
          </a:p>
        </p:txBody>
      </p:sp>
    </p:spTree>
    <p:extLst>
      <p:ext uri="{BB962C8B-B14F-4D97-AF65-F5344CB8AC3E}">
        <p14:creationId xmlns:p14="http://schemas.microsoft.com/office/powerpoint/2010/main" val="83277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15</a:t>
            </a:fld>
            <a:endParaRPr lang="zh-CN" altLang="en-US" dirty="0"/>
          </a:p>
        </p:txBody>
      </p:sp>
    </p:spTree>
    <p:extLst>
      <p:ext uri="{BB962C8B-B14F-4D97-AF65-F5344CB8AC3E}">
        <p14:creationId xmlns:p14="http://schemas.microsoft.com/office/powerpoint/2010/main" val="17005408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16</a:t>
            </a:fld>
            <a:endParaRPr lang="zh-CN" altLang="en-US" dirty="0"/>
          </a:p>
        </p:txBody>
      </p:sp>
    </p:spTree>
    <p:extLst>
      <p:ext uri="{BB962C8B-B14F-4D97-AF65-F5344CB8AC3E}">
        <p14:creationId xmlns:p14="http://schemas.microsoft.com/office/powerpoint/2010/main" val="16725161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17</a:t>
            </a:fld>
            <a:endParaRPr lang="zh-CN" altLang="en-US" dirty="0"/>
          </a:p>
        </p:txBody>
      </p:sp>
    </p:spTree>
    <p:extLst>
      <p:ext uri="{BB962C8B-B14F-4D97-AF65-F5344CB8AC3E}">
        <p14:creationId xmlns:p14="http://schemas.microsoft.com/office/powerpoint/2010/main" val="346052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18</a:t>
            </a:fld>
            <a:endParaRPr lang="zh-CN" altLang="en-US" dirty="0"/>
          </a:p>
        </p:txBody>
      </p:sp>
    </p:spTree>
    <p:extLst>
      <p:ext uri="{BB962C8B-B14F-4D97-AF65-F5344CB8AC3E}">
        <p14:creationId xmlns:p14="http://schemas.microsoft.com/office/powerpoint/2010/main" val="32051786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19</a:t>
            </a:fld>
            <a:endParaRPr lang="zh-CN" altLang="en-US" dirty="0"/>
          </a:p>
        </p:txBody>
      </p:sp>
    </p:spTree>
    <p:extLst>
      <p:ext uri="{BB962C8B-B14F-4D97-AF65-F5344CB8AC3E}">
        <p14:creationId xmlns:p14="http://schemas.microsoft.com/office/powerpoint/2010/main" val="1981952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2</a:t>
            </a:fld>
            <a:endParaRPr lang="zh-CN" altLang="en-US" dirty="0"/>
          </a:p>
        </p:txBody>
      </p:sp>
    </p:spTree>
    <p:extLst>
      <p:ext uri="{BB962C8B-B14F-4D97-AF65-F5344CB8AC3E}">
        <p14:creationId xmlns:p14="http://schemas.microsoft.com/office/powerpoint/2010/main" val="23389101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20</a:t>
            </a:fld>
            <a:endParaRPr lang="zh-CN" altLang="en-US" dirty="0"/>
          </a:p>
        </p:txBody>
      </p:sp>
    </p:spTree>
    <p:extLst>
      <p:ext uri="{BB962C8B-B14F-4D97-AF65-F5344CB8AC3E}">
        <p14:creationId xmlns:p14="http://schemas.microsoft.com/office/powerpoint/2010/main" val="1958496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3</a:t>
            </a:fld>
            <a:endParaRPr lang="zh-CN" altLang="en-US" dirty="0"/>
          </a:p>
        </p:txBody>
      </p:sp>
    </p:spTree>
    <p:extLst>
      <p:ext uri="{BB962C8B-B14F-4D97-AF65-F5344CB8AC3E}">
        <p14:creationId xmlns:p14="http://schemas.microsoft.com/office/powerpoint/2010/main" val="1280269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4</a:t>
            </a:fld>
            <a:endParaRPr lang="zh-CN" altLang="en-US" dirty="0"/>
          </a:p>
        </p:txBody>
      </p:sp>
    </p:spTree>
    <p:extLst>
      <p:ext uri="{BB962C8B-B14F-4D97-AF65-F5344CB8AC3E}">
        <p14:creationId xmlns:p14="http://schemas.microsoft.com/office/powerpoint/2010/main" val="1230650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5</a:t>
            </a:fld>
            <a:endParaRPr lang="zh-CN" altLang="en-US" dirty="0"/>
          </a:p>
        </p:txBody>
      </p:sp>
    </p:spTree>
    <p:extLst>
      <p:ext uri="{BB962C8B-B14F-4D97-AF65-F5344CB8AC3E}">
        <p14:creationId xmlns:p14="http://schemas.microsoft.com/office/powerpoint/2010/main" val="42172140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6</a:t>
            </a:fld>
            <a:endParaRPr lang="zh-CN" altLang="en-US" dirty="0"/>
          </a:p>
        </p:txBody>
      </p:sp>
    </p:spTree>
    <p:extLst>
      <p:ext uri="{BB962C8B-B14F-4D97-AF65-F5344CB8AC3E}">
        <p14:creationId xmlns:p14="http://schemas.microsoft.com/office/powerpoint/2010/main" val="3982219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7</a:t>
            </a:fld>
            <a:endParaRPr lang="zh-CN" altLang="en-US" dirty="0"/>
          </a:p>
        </p:txBody>
      </p:sp>
    </p:spTree>
    <p:extLst>
      <p:ext uri="{BB962C8B-B14F-4D97-AF65-F5344CB8AC3E}">
        <p14:creationId xmlns:p14="http://schemas.microsoft.com/office/powerpoint/2010/main" val="2522324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8</a:t>
            </a:fld>
            <a:endParaRPr lang="zh-CN" altLang="en-US" dirty="0"/>
          </a:p>
        </p:txBody>
      </p:sp>
    </p:spTree>
    <p:extLst>
      <p:ext uri="{BB962C8B-B14F-4D97-AF65-F5344CB8AC3E}">
        <p14:creationId xmlns:p14="http://schemas.microsoft.com/office/powerpoint/2010/main" val="311526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9</a:t>
            </a:fld>
            <a:endParaRPr lang="zh-CN" altLang="en-US" dirty="0"/>
          </a:p>
        </p:txBody>
      </p:sp>
    </p:spTree>
    <p:extLst>
      <p:ext uri="{BB962C8B-B14F-4D97-AF65-F5344CB8AC3E}">
        <p14:creationId xmlns:p14="http://schemas.microsoft.com/office/powerpoint/2010/main" val="49607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2020/2/10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171443"/>
            </a:gs>
            <a:gs pos="100000">
              <a:srgbClr val="283373"/>
            </a:gs>
          </a:gsLst>
          <a:lin ang="162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印品黑体" panose="00000500000000000000" pitchFamily="2" charset="-122"/>
              </a:defRPr>
            </a:lvl1pPr>
          </a:lstStyle>
          <a:p>
            <a:fld id="{D997B5FA-0921-464F-AAE1-844C04324D75}" type="datetimeFigureOut">
              <a:rPr lang="zh-CN" altLang="en-US" smtClean="0"/>
              <a:pPr/>
              <a:t>2020/2/10</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印品黑体" panose="00000500000000000000"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印品黑体" panose="00000500000000000000" pitchFamily="2" charset="-122"/>
              </a:defRPr>
            </a:lvl1pPr>
          </a:lstStyle>
          <a:p>
            <a:fld id="{565CE74E-AB26-4998-AD42-012C4C1AD076}"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印品黑体" panose="00000500000000000000"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印品黑体" panose="00000500000000000000"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印品黑体" panose="00000500000000000000"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印品黑体" panose="00000500000000000000"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印品黑体" panose="00000500000000000000"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印品黑体" panose="00000500000000000000"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2.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7.png"/><Relationship Id="rId7"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jpe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7.jpeg"/><Relationship Id="rId7"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32.png"/><Relationship Id="rId5" Type="http://schemas.openxmlformats.org/officeDocument/2006/relationships/image" Target="../media/image7.png"/><Relationship Id="rId10" Type="http://schemas.openxmlformats.org/officeDocument/2006/relationships/image" Target="../media/image31.png"/><Relationship Id="rId4" Type="http://schemas.openxmlformats.org/officeDocument/2006/relationships/image" Target="../media/image4.png"/><Relationship Id="rId9" Type="http://schemas.openxmlformats.org/officeDocument/2006/relationships/image" Target="../media/image30.jpe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4.png"/><Relationship Id="rId7"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6.png"/><Relationship Id="rId4" Type="http://schemas.openxmlformats.org/officeDocument/2006/relationships/image" Target="../media/image35.png"/><Relationship Id="rId9"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chart" Target="../charts/chart1.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gif"/><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5990fbc79c4fe"/>
          <p:cNvPicPr>
            <a:picLocks noChangeAspect="1"/>
          </p:cNvPicPr>
          <p:nvPr/>
        </p:nvPicPr>
        <p:blipFill>
          <a:blip r:embed="rId5"/>
          <a:srcRect/>
          <a:stretch>
            <a:fillRect/>
          </a:stretch>
        </p:blipFill>
        <p:spPr>
          <a:xfrm>
            <a:off x="-1270" y="8255"/>
            <a:ext cx="12213590" cy="6846570"/>
          </a:xfrm>
          <a:prstGeom prst="rect">
            <a:avLst/>
          </a:prstGeom>
        </p:spPr>
      </p:pic>
      <p:pic>
        <p:nvPicPr>
          <p:cNvPr id="5" name="图片 4" descr="聚力创新"/>
          <p:cNvPicPr>
            <a:picLocks noChangeAspect="1"/>
          </p:cNvPicPr>
          <p:nvPr/>
        </p:nvPicPr>
        <p:blipFill>
          <a:blip r:embed="rId6"/>
          <a:stretch>
            <a:fillRect/>
          </a:stretch>
        </p:blipFill>
        <p:spPr>
          <a:xfrm>
            <a:off x="4478841" y="2035810"/>
            <a:ext cx="7622540" cy="2923540"/>
          </a:xfrm>
          <a:prstGeom prst="rect">
            <a:avLst/>
          </a:prstGeom>
        </p:spPr>
      </p:pic>
      <p:sp>
        <p:nvSpPr>
          <p:cNvPr id="7" name="文本框 6"/>
          <p:cNvSpPr txBox="1"/>
          <p:nvPr/>
        </p:nvSpPr>
        <p:spPr>
          <a:xfrm>
            <a:off x="5808980" y="4051300"/>
            <a:ext cx="4016375" cy="398780"/>
          </a:xfrm>
          <a:prstGeom prst="rect">
            <a:avLst/>
          </a:prstGeom>
          <a:noFill/>
        </p:spPr>
        <p:txBody>
          <a:bodyPr wrap="square" rtlCol="0">
            <a:spAutoFit/>
          </a:bodyPr>
          <a:lstStyle/>
          <a:p>
            <a:pPr algn="dist"/>
            <a:r>
              <a:rPr lang="zh-CN" altLang="en-US" sz="2000" dirty="0">
                <a:solidFill>
                  <a:schemeClr val="bg1"/>
                </a:solidFill>
                <a:latin typeface="印品黑体" panose="00000500000000000000" pitchFamily="2" charset="-122"/>
                <a:ea typeface="印品黑体" panose="00000500000000000000" pitchFamily="2" charset="-122"/>
              </a:rPr>
              <a:t>人工智能的应用</a:t>
            </a:r>
          </a:p>
        </p:txBody>
      </p:sp>
      <p:sp>
        <p:nvSpPr>
          <p:cNvPr id="9" name="文本框 8"/>
          <p:cNvSpPr txBox="1"/>
          <p:nvPr/>
        </p:nvSpPr>
        <p:spPr>
          <a:xfrm>
            <a:off x="6432867" y="5326379"/>
            <a:ext cx="2768600" cy="337185"/>
          </a:xfrm>
          <a:prstGeom prst="rect">
            <a:avLst/>
          </a:prstGeom>
          <a:noFill/>
        </p:spPr>
        <p:txBody>
          <a:bodyPr wrap="square" rtlCol="0">
            <a:spAutoFit/>
          </a:bodyPr>
          <a:lstStyle/>
          <a:p>
            <a:pPr algn="ctr"/>
            <a:r>
              <a:rPr lang="en-US" altLang="zh-CN" sz="1600" dirty="0">
                <a:solidFill>
                  <a:schemeClr val="bg1"/>
                </a:solidFill>
                <a:latin typeface="印品黑体" panose="00000500000000000000" pitchFamily="2" charset="-122"/>
                <a:ea typeface="印品黑体" panose="00000500000000000000" pitchFamily="2" charset="-122"/>
              </a:rPr>
              <a:t>16</a:t>
            </a:r>
            <a:r>
              <a:rPr lang="zh-CN" altLang="en-US" sz="1600" dirty="0">
                <a:solidFill>
                  <a:schemeClr val="bg1"/>
                </a:solidFill>
                <a:latin typeface="印品黑体" panose="00000500000000000000" pitchFamily="2" charset="-122"/>
                <a:ea typeface="印品黑体" panose="00000500000000000000" pitchFamily="2" charset="-122"/>
              </a:rPr>
              <a:t>汉班 徐仁君</a:t>
            </a:r>
            <a:endParaRPr lang="en-US" altLang="zh-CN" sz="1600" dirty="0">
              <a:solidFill>
                <a:schemeClr val="bg1"/>
              </a:solidFill>
              <a:latin typeface="印品黑体" panose="00000500000000000000" pitchFamily="2" charset="-122"/>
              <a:ea typeface="印品黑体" panose="00000500000000000000" pitchFamily="2" charset="-122"/>
            </a:endParaRPr>
          </a:p>
        </p:txBody>
      </p:sp>
      <p:sp>
        <p:nvSpPr>
          <p:cNvPr id="10" name="文本框 9"/>
          <p:cNvSpPr txBox="1"/>
          <p:nvPr/>
        </p:nvSpPr>
        <p:spPr>
          <a:xfrm>
            <a:off x="7116762" y="2059305"/>
            <a:ext cx="1540510" cy="583565"/>
          </a:xfrm>
          <a:prstGeom prst="rect">
            <a:avLst/>
          </a:prstGeom>
          <a:noFill/>
        </p:spPr>
        <p:txBody>
          <a:bodyPr wrap="square" rtlCol="0">
            <a:spAutoFit/>
          </a:bodyPr>
          <a:lstStyle/>
          <a:p>
            <a:pPr algn="dist"/>
            <a:r>
              <a:rPr lang="zh-CN" altLang="en-US" sz="3200" b="1" dirty="0">
                <a:solidFill>
                  <a:schemeClr val="bg1"/>
                </a:solidFill>
                <a:latin typeface="印品黑体" panose="00000500000000000000" pitchFamily="2" charset="-122"/>
                <a:ea typeface="印品黑体" panose="00000500000000000000" pitchFamily="2" charset="-122"/>
              </a:rPr>
              <a:t>未来</a:t>
            </a:r>
            <a:endParaRPr lang="en-US" altLang="zh-CN" sz="3200" b="1" dirty="0">
              <a:solidFill>
                <a:schemeClr val="bg1"/>
              </a:solidFill>
              <a:latin typeface="印品黑体" panose="00000500000000000000" pitchFamily="2" charset="-122"/>
              <a:ea typeface="印品黑体" panose="00000500000000000000" pitchFamily="2" charset="-122"/>
            </a:endParaRPr>
          </a:p>
        </p:txBody>
      </p:sp>
      <p:sp>
        <p:nvSpPr>
          <p:cNvPr id="47" name="文本框 46"/>
          <p:cNvSpPr txBox="1"/>
          <p:nvPr/>
        </p:nvSpPr>
        <p:spPr>
          <a:xfrm>
            <a:off x="3416300" y="5831205"/>
            <a:ext cx="5645785" cy="398780"/>
          </a:xfrm>
          <a:prstGeom prst="rect">
            <a:avLst/>
          </a:prstGeom>
          <a:noFill/>
        </p:spPr>
        <p:txBody>
          <a:bodyPr wrap="square" rtlCol="0">
            <a:spAutoFit/>
          </a:bodyPr>
          <a:lstStyle/>
          <a:p>
            <a:pPr algn="r"/>
            <a:r>
              <a:rPr lang="zh-CN" altLang="en-US" sz="2000" dirty="0">
                <a:solidFill>
                  <a:schemeClr val="bg1"/>
                </a:solidFill>
                <a:ea typeface="印品黑体" panose="00000500000000000000" pitchFamily="2" charset="-122"/>
              </a:rPr>
              <a:t>指导教师：王素坤</a:t>
            </a:r>
          </a:p>
        </p:txBody>
      </p:sp>
      <p:pic>
        <p:nvPicPr>
          <p:cNvPr id="17" name="5c2c732fd54ab">
            <a:hlinkClick r:id="" action="ppaction://media"/>
            <a:extLst>
              <a:ext uri="{FF2B5EF4-FFF2-40B4-BE49-F238E27FC236}">
                <a16:creationId xmlns:a16="http://schemas.microsoft.com/office/drawing/2014/main" id="{ED4D6396-BE3A-412F-B51D-4C144044113D}"/>
              </a:ext>
            </a:extLst>
          </p:cNvPr>
          <p:cNvPicPr>
            <a:picLocks noChangeAspect="1"/>
          </p:cNvPicPr>
          <p:nvPr>
            <a:audioFile r:link="rId1"/>
            <p:extLst>
              <p:ext uri="{DAA4B4D4-6D71-4841-9C94-3DE7FCFB9230}">
                <p14:media xmlns:p14="http://schemas.microsoft.com/office/powerpoint/2010/main" r:embed="rId2">
                  <p14:trim st="2921"/>
                </p14:media>
              </p:ext>
            </p:extLst>
          </p:nvPr>
        </p:nvPicPr>
        <p:blipFill>
          <a:blip r:embed="rId7"/>
          <a:stretch>
            <a:fillRect/>
          </a:stretch>
        </p:blipFill>
        <p:spPr>
          <a:xfrm>
            <a:off x="0" y="-855134"/>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par>
                          <p:cTn id="7" fill="hold">
                            <p:stCondLst>
                              <p:cond delay="0"/>
                            </p:stCondLst>
                            <p:childTnLst>
                              <p:par>
                                <p:cTn id="8" presetID="16" presetClass="entr" presetSubtype="37"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outVertical)">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4694" numSld="999" showWhenStopped="0">
                <p:cTn id="19" repeatCount="indefinite" fill="remove" display="0">
                  <p:stCondLst>
                    <p:cond delay="indefinite"/>
                  </p:stCondLst>
                  <p:endCondLst>
                    <p:cond evt="onStopAudio" delay="0">
                      <p:tgtEl>
                        <p:sldTgt/>
                      </p:tgtEl>
                    </p:cond>
                  </p:endCondLst>
                </p:cTn>
                <p:tgtEl>
                  <p:spTgt spid="17"/>
                </p:tgtEl>
              </p:cMediaNode>
            </p:audio>
          </p:childTnLst>
        </p:cTn>
      </p:par>
    </p:tnLst>
    <p:bldLst>
      <p:bldP spid="7"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农业</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sp>
        <p:nvSpPr>
          <p:cNvPr id="11" name="矩形 10"/>
          <p:cNvSpPr/>
          <p:nvPr/>
        </p:nvSpPr>
        <p:spPr>
          <a:xfrm>
            <a:off x="1667510" y="4066540"/>
            <a:ext cx="2041525" cy="2041525"/>
          </a:xfrm>
          <a:prstGeom prst="rect">
            <a:avLst/>
          </a:prstGeom>
          <a:gradFill>
            <a:gsLst>
              <a:gs pos="0">
                <a:srgbClr val="007BD3">
                  <a:alpha val="0"/>
                </a:srgbClr>
              </a:gs>
              <a:gs pos="100000">
                <a:srgbClr val="283373"/>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2" name="矩形 11"/>
          <p:cNvSpPr/>
          <p:nvPr/>
        </p:nvSpPr>
        <p:spPr>
          <a:xfrm>
            <a:off x="5113019" y="4055383"/>
            <a:ext cx="2041525" cy="2041525"/>
          </a:xfrm>
          <a:prstGeom prst="rect">
            <a:avLst/>
          </a:prstGeom>
          <a:gradFill>
            <a:gsLst>
              <a:gs pos="0">
                <a:srgbClr val="007BD3">
                  <a:alpha val="0"/>
                </a:srgbClr>
              </a:gs>
              <a:gs pos="100000">
                <a:srgbClr val="283373"/>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3" name="矩形 12"/>
          <p:cNvSpPr/>
          <p:nvPr/>
        </p:nvSpPr>
        <p:spPr>
          <a:xfrm>
            <a:off x="8491220" y="4066540"/>
            <a:ext cx="2041525" cy="2041525"/>
          </a:xfrm>
          <a:prstGeom prst="rect">
            <a:avLst/>
          </a:prstGeom>
          <a:gradFill>
            <a:gsLst>
              <a:gs pos="0">
                <a:srgbClr val="007BD3">
                  <a:alpha val="0"/>
                </a:srgbClr>
              </a:gs>
              <a:gs pos="100000">
                <a:srgbClr val="283373"/>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7" name="组合 16"/>
          <p:cNvGrpSpPr/>
          <p:nvPr/>
        </p:nvGrpSpPr>
        <p:grpSpPr>
          <a:xfrm>
            <a:off x="1737360" y="4218940"/>
            <a:ext cx="1930400" cy="1656715"/>
            <a:chOff x="2775" y="3448"/>
            <a:chExt cx="3040" cy="2609"/>
          </a:xfrm>
        </p:grpSpPr>
        <p:sp>
          <p:nvSpPr>
            <p:cNvPr id="32" name="TextBox 13"/>
            <p:cNvSpPr txBox="1"/>
            <p:nvPr/>
          </p:nvSpPr>
          <p:spPr>
            <a:xfrm>
              <a:off x="2890" y="3448"/>
              <a:ext cx="2925" cy="872"/>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土壤、病虫害探测等智能识别系统</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3" name="TextBox 13"/>
            <p:cNvSpPr txBox="1"/>
            <p:nvPr/>
          </p:nvSpPr>
          <p:spPr>
            <a:xfrm>
              <a:off x="2775" y="4336"/>
              <a:ext cx="2977" cy="1721"/>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latin typeface="华文仿宋" panose="02010600040101010101" pitchFamily="2" charset="-122"/>
                  <a:ea typeface="华文仿宋" panose="02010600040101010101" pitchFamily="2" charset="-122"/>
                </a:rPr>
                <a:t>人工智能在农业领域可实现土壤探测、病虫害防护、产量预测、畜禽患病预警等功能</a:t>
              </a:r>
              <a:endParaRPr lang="en-US" altLang="zh-CN" sz="800" dirty="0">
                <a:solidFill>
                  <a:schemeClr val="bg1"/>
                </a:solidFill>
                <a:latin typeface="华文仿宋" panose="02010600040101010101" pitchFamily="2" charset="-122"/>
                <a:ea typeface="华文仿宋" panose="02010600040101010101" pitchFamily="2" charset="-122"/>
                <a:cs typeface="宋体" panose="02010600030101010101" pitchFamily="2" charset="-122"/>
                <a:sym typeface="+mn-ea"/>
              </a:endParaRPr>
            </a:p>
          </p:txBody>
        </p:sp>
      </p:grpSp>
      <p:grpSp>
        <p:nvGrpSpPr>
          <p:cNvPr id="14" name="组合 13"/>
          <p:cNvGrpSpPr/>
          <p:nvPr/>
        </p:nvGrpSpPr>
        <p:grpSpPr>
          <a:xfrm>
            <a:off x="5214620" y="4206875"/>
            <a:ext cx="1843405" cy="1975485"/>
            <a:chOff x="2816" y="3430"/>
            <a:chExt cx="2903" cy="3111"/>
          </a:xfrm>
        </p:grpSpPr>
        <p:sp>
          <p:nvSpPr>
            <p:cNvPr id="16" name="TextBox 13"/>
            <p:cNvSpPr txBox="1"/>
            <p:nvPr/>
          </p:nvSpPr>
          <p:spPr>
            <a:xfrm>
              <a:off x="2976" y="3430"/>
              <a:ext cx="2743" cy="872"/>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耕作、播种、采摘等智能机器人</a:t>
              </a:r>
              <a:endParaRPr lang="en-US" b="1" dirty="0">
                <a:solidFill>
                  <a:srgbClr val="44B9F8"/>
                </a:solidFill>
                <a:sym typeface="Arial" panose="020B0604020202020204" pitchFamily="34" charset="0"/>
              </a:endParaRPr>
            </a:p>
          </p:txBody>
        </p:sp>
        <p:sp>
          <p:nvSpPr>
            <p:cNvPr id="18" name="TextBox 13"/>
            <p:cNvSpPr txBox="1"/>
            <p:nvPr/>
          </p:nvSpPr>
          <p:spPr>
            <a:xfrm>
              <a:off x="2816" y="4367"/>
              <a:ext cx="2895" cy="2174"/>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latin typeface="华文仿宋" panose="02010600040101010101" pitchFamily="2" charset="-122"/>
                  <a:ea typeface="华文仿宋" panose="02010600040101010101" pitchFamily="2" charset="-122"/>
                </a:rPr>
                <a:t>人工智能可应用于农业中的播种、耕作、采摘等场景，极大提升农业生产效率，降低农药和化肥消耗。</a:t>
              </a:r>
              <a:r>
                <a:rPr sz="1400" dirty="0">
                  <a:solidFill>
                    <a:schemeClr val="bg1"/>
                  </a:solidFill>
                  <a:latin typeface="华文仿宋" panose="02010600040101010101" pitchFamily="2" charset="-122"/>
                  <a:ea typeface="华文仿宋" panose="02010600040101010101" pitchFamily="2" charset="-122"/>
                  <a:sym typeface="+mn-ea"/>
                </a:rPr>
                <a:t> </a:t>
              </a:r>
              <a:endParaRPr lang="en-US" altLang="zh-CN" sz="1400" dirty="0">
                <a:solidFill>
                  <a:schemeClr val="bg1"/>
                </a:solidFill>
                <a:latin typeface="华文仿宋" panose="02010600040101010101" pitchFamily="2" charset="-122"/>
                <a:ea typeface="华文仿宋" panose="02010600040101010101" pitchFamily="2" charset="-122"/>
                <a:sym typeface="+mn-ea"/>
              </a:endParaRPr>
            </a:p>
          </p:txBody>
        </p:sp>
      </p:grpSp>
      <p:grpSp>
        <p:nvGrpSpPr>
          <p:cNvPr id="19" name="组合 18"/>
          <p:cNvGrpSpPr/>
          <p:nvPr/>
        </p:nvGrpSpPr>
        <p:grpSpPr>
          <a:xfrm>
            <a:off x="8592820" y="4239006"/>
            <a:ext cx="1931670" cy="1999615"/>
            <a:chOff x="2861" y="3506"/>
            <a:chExt cx="3042" cy="3149"/>
          </a:xfrm>
        </p:grpSpPr>
        <p:sp>
          <p:nvSpPr>
            <p:cNvPr id="20" name="TextBox 13"/>
            <p:cNvSpPr txBox="1"/>
            <p:nvPr/>
          </p:nvSpPr>
          <p:spPr>
            <a:xfrm>
              <a:off x="2861" y="3506"/>
              <a:ext cx="2956" cy="436"/>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禽畜智能穿戴产品</a:t>
              </a:r>
              <a:endParaRPr lang="en-US" b="1" dirty="0">
                <a:solidFill>
                  <a:srgbClr val="44B9F8"/>
                </a:solidFill>
                <a:sym typeface="Arial" panose="020B0604020202020204" pitchFamily="34" charset="0"/>
              </a:endParaRPr>
            </a:p>
          </p:txBody>
        </p:sp>
        <p:sp>
          <p:nvSpPr>
            <p:cNvPr id="21" name="TextBox 13"/>
            <p:cNvSpPr txBox="1"/>
            <p:nvPr/>
          </p:nvSpPr>
          <p:spPr>
            <a:xfrm>
              <a:off x="2947" y="4040"/>
              <a:ext cx="2956" cy="2615"/>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latin typeface="华文仿宋" panose="02010600040101010101" pitchFamily="2" charset="-122"/>
                  <a:ea typeface="华文仿宋" panose="02010600040101010101" pitchFamily="2" charset="-122"/>
                </a:rPr>
                <a:t>智能穿戴产品可实时搜集养殖畜禽的个体信息，通过机器学习技术识别畜禽健康状况、发情期探测和预测、喂养状况，从而及时获得相应处置。</a:t>
              </a:r>
              <a:endParaRPr lang="en-US" altLang="zh-CN" sz="1400" dirty="0">
                <a:solidFill>
                  <a:schemeClr val="bg1"/>
                </a:solidFill>
                <a:latin typeface="华文仿宋" panose="02010600040101010101" pitchFamily="2" charset="-122"/>
                <a:ea typeface="华文仿宋" panose="02010600040101010101" pitchFamily="2" charset="-122"/>
                <a:sym typeface="+mn-ea"/>
              </a:endParaRPr>
            </a:p>
          </p:txBody>
        </p:sp>
      </p:grpSp>
      <p:sp>
        <p:nvSpPr>
          <p:cNvPr id="23" name="双括号 22"/>
          <p:cNvSpPr/>
          <p:nvPr/>
        </p:nvSpPr>
        <p:spPr>
          <a:xfrm>
            <a:off x="1265555" y="2719070"/>
            <a:ext cx="2834005" cy="746760"/>
          </a:xfrm>
          <a:prstGeom prst="bracketPair">
            <a:avLst/>
          </a:prstGeom>
          <a:ln w="2857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sp>
        <p:nvSpPr>
          <p:cNvPr id="24" name="双括号 23"/>
          <p:cNvSpPr/>
          <p:nvPr/>
        </p:nvSpPr>
        <p:spPr>
          <a:xfrm>
            <a:off x="4679315" y="2718435"/>
            <a:ext cx="2834005" cy="746760"/>
          </a:xfrm>
          <a:prstGeom prst="bracketPair">
            <a:avLst/>
          </a:prstGeom>
          <a:ln w="2857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sp>
        <p:nvSpPr>
          <p:cNvPr id="25" name="双括号 24"/>
          <p:cNvSpPr/>
          <p:nvPr/>
        </p:nvSpPr>
        <p:spPr>
          <a:xfrm>
            <a:off x="8094980" y="2718435"/>
            <a:ext cx="2834005" cy="746760"/>
          </a:xfrm>
          <a:prstGeom prst="bracketPair">
            <a:avLst/>
          </a:prstGeom>
          <a:ln w="2857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6" name="组合 25"/>
          <p:cNvGrpSpPr/>
          <p:nvPr/>
        </p:nvGrpSpPr>
        <p:grpSpPr>
          <a:xfrm>
            <a:off x="5578157" y="6238494"/>
            <a:ext cx="1111250" cy="189230"/>
            <a:chOff x="6484" y="9300"/>
            <a:chExt cx="1750" cy="298"/>
          </a:xfrm>
        </p:grpSpPr>
        <p:sp>
          <p:nvSpPr>
            <p:cNvPr id="27" name="椭圆 26"/>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8" name="椭圆 27"/>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9" name="椭圆 28"/>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pic>
        <p:nvPicPr>
          <p:cNvPr id="4098" name="Picture 2" descr="https://5b0988e595225.cdn.sohucs.com/images/20180312/0683191e5e1c46ada6871452ac36d7c3.jpeg">
            <a:extLst>
              <a:ext uri="{FF2B5EF4-FFF2-40B4-BE49-F238E27FC236}">
                <a16:creationId xmlns:a16="http://schemas.microsoft.com/office/drawing/2014/main" id="{48E713EC-5898-4F6F-99D6-51B4ACFF79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74038" y="2152777"/>
            <a:ext cx="2162810" cy="192074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img.hibor.com.cn/dongfangcaifuImg/201603/201603161108031251859870.jpg">
            <a:extLst>
              <a:ext uri="{FF2B5EF4-FFF2-40B4-BE49-F238E27FC236}">
                <a16:creationId xmlns:a16="http://schemas.microsoft.com/office/drawing/2014/main" id="{532FDCC4-0EB7-455C-8085-431DF068B8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89745" y="2138026"/>
            <a:ext cx="2088071" cy="1917357"/>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6" descr="http://img1.imgtn.bdimg.com/it/u=2615397517,4018356190&amp;fm=15&amp;gp=0.jpg">
            <a:extLst>
              <a:ext uri="{FF2B5EF4-FFF2-40B4-BE49-F238E27FC236}">
                <a16:creationId xmlns:a16="http://schemas.microsoft.com/office/drawing/2014/main" id="{87ADC87A-55C5-4AD3-BE9A-6D7B37F7F1E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AutoShape 8" descr="http://img1.imgtn.bdimg.com/it/u=2615397517,4018356190&amp;fm=15&amp;gp=0.jpg">
            <a:extLst>
              <a:ext uri="{FF2B5EF4-FFF2-40B4-BE49-F238E27FC236}">
                <a16:creationId xmlns:a16="http://schemas.microsoft.com/office/drawing/2014/main" id="{33DAA9B7-678D-48C6-8F97-9C060CA0FA7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1" name="图片 30">
            <a:extLst>
              <a:ext uri="{FF2B5EF4-FFF2-40B4-BE49-F238E27FC236}">
                <a16:creationId xmlns:a16="http://schemas.microsoft.com/office/drawing/2014/main" id="{19B2AA19-454E-401B-A00E-42F214529B7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42101" y="2158346"/>
            <a:ext cx="2175861" cy="19151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1000"/>
                                        <p:tgtEl>
                                          <p:spTgt spid="4098"/>
                                        </p:tgtEl>
                                      </p:cBhvr>
                                    </p:animEffect>
                                    <p:anim calcmode="lin" valueType="num">
                                      <p:cBhvr>
                                        <p:cTn id="8" dur="1000" fill="hold"/>
                                        <p:tgtEl>
                                          <p:spTgt spid="4098"/>
                                        </p:tgtEl>
                                        <p:attrNameLst>
                                          <p:attrName>ppt_x</p:attrName>
                                        </p:attrNameLst>
                                      </p:cBhvr>
                                      <p:tavLst>
                                        <p:tav tm="0">
                                          <p:val>
                                            <p:strVal val="#ppt_x"/>
                                          </p:val>
                                        </p:tav>
                                        <p:tav tm="100000">
                                          <p:val>
                                            <p:strVal val="#ppt_x"/>
                                          </p:val>
                                        </p:tav>
                                      </p:tavLst>
                                    </p:anim>
                                    <p:anim calcmode="lin" valueType="num">
                                      <p:cBhvr>
                                        <p:cTn id="9" dur="1000" fill="hold"/>
                                        <p:tgtEl>
                                          <p:spTgt spid="409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100"/>
                                        </p:tgtEl>
                                        <p:attrNameLst>
                                          <p:attrName>style.visibility</p:attrName>
                                        </p:attrNameLst>
                                      </p:cBhvr>
                                      <p:to>
                                        <p:strVal val="visible"/>
                                      </p:to>
                                    </p:set>
                                    <p:animEffect transition="in" filter="fade">
                                      <p:cBhvr>
                                        <p:cTn id="12" dur="1000"/>
                                        <p:tgtEl>
                                          <p:spTgt spid="4100"/>
                                        </p:tgtEl>
                                      </p:cBhvr>
                                    </p:animEffect>
                                    <p:anim calcmode="lin" valueType="num">
                                      <p:cBhvr>
                                        <p:cTn id="13" dur="1000" fill="hold"/>
                                        <p:tgtEl>
                                          <p:spTgt spid="4100"/>
                                        </p:tgtEl>
                                        <p:attrNameLst>
                                          <p:attrName>ppt_x</p:attrName>
                                        </p:attrNameLst>
                                      </p:cBhvr>
                                      <p:tavLst>
                                        <p:tav tm="0">
                                          <p:val>
                                            <p:strVal val="#ppt_x"/>
                                          </p:val>
                                        </p:tav>
                                        <p:tav tm="100000">
                                          <p:val>
                                            <p:strVal val="#ppt_x"/>
                                          </p:val>
                                        </p:tav>
                                      </p:tavLst>
                                    </p:anim>
                                    <p:anim calcmode="lin" valueType="num">
                                      <p:cBhvr>
                                        <p:cTn id="14" dur="1000" fill="hold"/>
                                        <p:tgtEl>
                                          <p:spTgt spid="410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ppt_x</p:attrName>
                                        </p:attrNameLst>
                                      </p:cBhvr>
                                      <p:tavLst>
                                        <p:tav tm="0">
                                          <p:val>
                                            <p:strVal val="#ppt_x"/>
                                          </p:val>
                                        </p:tav>
                                        <p:tav tm="100000">
                                          <p:val>
                                            <p:strVal val="#ppt_x"/>
                                          </p:val>
                                        </p:tav>
                                      </p:tavLst>
                                    </p:anim>
                                    <p:anim calcmode="lin" valueType="num">
                                      <p:cBhvr>
                                        <p:cTn id="19" dur="1000" fill="hold"/>
                                        <p:tgtEl>
                                          <p:spTgt spid="3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00"/>
                                        <p:tgtEl>
                                          <p:spTgt spid="12"/>
                                        </p:tgtEl>
                                      </p:cBhvr>
                                    </p:animEffect>
                                    <p:anim calcmode="lin" valueType="num">
                                      <p:cBhvr>
                                        <p:cTn id="28" dur="1000" fill="hold"/>
                                        <p:tgtEl>
                                          <p:spTgt spid="12"/>
                                        </p:tgtEl>
                                        <p:attrNameLst>
                                          <p:attrName>ppt_x</p:attrName>
                                        </p:attrNameLst>
                                      </p:cBhvr>
                                      <p:tavLst>
                                        <p:tav tm="0">
                                          <p:val>
                                            <p:strVal val="#ppt_x"/>
                                          </p:val>
                                        </p:tav>
                                        <p:tav tm="100000">
                                          <p:val>
                                            <p:strVal val="#ppt_x"/>
                                          </p:val>
                                        </p:tav>
                                      </p:tavLst>
                                    </p:anim>
                                    <p:anim calcmode="lin" valueType="num">
                                      <p:cBhvr>
                                        <p:cTn id="29" dur="1000" fill="hold"/>
                                        <p:tgtEl>
                                          <p:spTgt spid="1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000"/>
                                        <p:tgtEl>
                                          <p:spTgt spid="13"/>
                                        </p:tgtEl>
                                      </p:cBhvr>
                                    </p:animEffect>
                                    <p:anim calcmode="lin" valueType="num">
                                      <p:cBhvr>
                                        <p:cTn id="33" dur="1000" fill="hold"/>
                                        <p:tgtEl>
                                          <p:spTgt spid="13"/>
                                        </p:tgtEl>
                                        <p:attrNameLst>
                                          <p:attrName>ppt_x</p:attrName>
                                        </p:attrNameLst>
                                      </p:cBhvr>
                                      <p:tavLst>
                                        <p:tav tm="0">
                                          <p:val>
                                            <p:strVal val="#ppt_x"/>
                                          </p:val>
                                        </p:tav>
                                        <p:tav tm="100000">
                                          <p:val>
                                            <p:strVal val="#ppt_x"/>
                                          </p:val>
                                        </p:tav>
                                      </p:tavLst>
                                    </p:anim>
                                    <p:anim calcmode="lin" valueType="num">
                                      <p:cBhvr>
                                        <p:cTn id="34" dur="1000" fill="hold"/>
                                        <p:tgtEl>
                                          <p:spTgt spid="13"/>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1000"/>
                                        <p:tgtEl>
                                          <p:spTgt spid="17"/>
                                        </p:tgtEl>
                                      </p:cBhvr>
                                    </p:animEffect>
                                    <p:anim calcmode="lin" valueType="num">
                                      <p:cBhvr>
                                        <p:cTn id="38" dur="1000" fill="hold"/>
                                        <p:tgtEl>
                                          <p:spTgt spid="17"/>
                                        </p:tgtEl>
                                        <p:attrNameLst>
                                          <p:attrName>ppt_x</p:attrName>
                                        </p:attrNameLst>
                                      </p:cBhvr>
                                      <p:tavLst>
                                        <p:tav tm="0">
                                          <p:val>
                                            <p:strVal val="#ppt_x"/>
                                          </p:val>
                                        </p:tav>
                                        <p:tav tm="100000">
                                          <p:val>
                                            <p:strVal val="#ppt_x"/>
                                          </p:val>
                                        </p:tav>
                                      </p:tavLst>
                                    </p:anim>
                                    <p:anim calcmode="lin" valueType="num">
                                      <p:cBhvr>
                                        <p:cTn id="39" dur="1000" fill="hold"/>
                                        <p:tgtEl>
                                          <p:spTgt spid="1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1000"/>
                                        <p:tgtEl>
                                          <p:spTgt spid="14"/>
                                        </p:tgtEl>
                                      </p:cBhvr>
                                    </p:animEffect>
                                    <p:anim calcmode="lin" valueType="num">
                                      <p:cBhvr>
                                        <p:cTn id="43" dur="1000" fill="hold"/>
                                        <p:tgtEl>
                                          <p:spTgt spid="14"/>
                                        </p:tgtEl>
                                        <p:attrNameLst>
                                          <p:attrName>ppt_x</p:attrName>
                                        </p:attrNameLst>
                                      </p:cBhvr>
                                      <p:tavLst>
                                        <p:tav tm="0">
                                          <p:val>
                                            <p:strVal val="#ppt_x"/>
                                          </p:val>
                                        </p:tav>
                                        <p:tav tm="100000">
                                          <p:val>
                                            <p:strVal val="#ppt_x"/>
                                          </p:val>
                                        </p:tav>
                                      </p:tavLst>
                                    </p:anim>
                                    <p:anim calcmode="lin" valueType="num">
                                      <p:cBhvr>
                                        <p:cTn id="44" dur="1000" fill="hold"/>
                                        <p:tgtEl>
                                          <p:spTgt spid="14"/>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1000"/>
                                        <p:tgtEl>
                                          <p:spTgt spid="19"/>
                                        </p:tgtEl>
                                      </p:cBhvr>
                                    </p:animEffect>
                                    <p:anim calcmode="lin" valueType="num">
                                      <p:cBhvr>
                                        <p:cTn id="48" dur="1000" fill="hold"/>
                                        <p:tgtEl>
                                          <p:spTgt spid="19"/>
                                        </p:tgtEl>
                                        <p:attrNameLst>
                                          <p:attrName>ppt_x</p:attrName>
                                        </p:attrNameLst>
                                      </p:cBhvr>
                                      <p:tavLst>
                                        <p:tav tm="0">
                                          <p:val>
                                            <p:strVal val="#ppt_x"/>
                                          </p:val>
                                        </p:tav>
                                        <p:tav tm="100000">
                                          <p:val>
                                            <p:strVal val="#ppt_x"/>
                                          </p:val>
                                        </p:tav>
                                      </p:tavLst>
                                    </p:anim>
                                    <p:anim calcmode="lin" valueType="num">
                                      <p:cBhvr>
                                        <p:cTn id="49" dur="1000" fill="hold"/>
                                        <p:tgtEl>
                                          <p:spTgt spid="19"/>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1000"/>
                                        <p:tgtEl>
                                          <p:spTgt spid="23"/>
                                        </p:tgtEl>
                                      </p:cBhvr>
                                    </p:animEffect>
                                    <p:anim calcmode="lin" valueType="num">
                                      <p:cBhvr>
                                        <p:cTn id="53" dur="1000" fill="hold"/>
                                        <p:tgtEl>
                                          <p:spTgt spid="23"/>
                                        </p:tgtEl>
                                        <p:attrNameLst>
                                          <p:attrName>ppt_x</p:attrName>
                                        </p:attrNameLst>
                                      </p:cBhvr>
                                      <p:tavLst>
                                        <p:tav tm="0">
                                          <p:val>
                                            <p:strVal val="#ppt_x"/>
                                          </p:val>
                                        </p:tav>
                                        <p:tav tm="100000">
                                          <p:val>
                                            <p:strVal val="#ppt_x"/>
                                          </p:val>
                                        </p:tav>
                                      </p:tavLst>
                                    </p:anim>
                                    <p:anim calcmode="lin" valueType="num">
                                      <p:cBhvr>
                                        <p:cTn id="54" dur="1000" fill="hold"/>
                                        <p:tgtEl>
                                          <p:spTgt spid="2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1000"/>
                                        <p:tgtEl>
                                          <p:spTgt spid="24"/>
                                        </p:tgtEl>
                                      </p:cBhvr>
                                    </p:animEffect>
                                    <p:anim calcmode="lin" valueType="num">
                                      <p:cBhvr>
                                        <p:cTn id="58" dur="1000" fill="hold"/>
                                        <p:tgtEl>
                                          <p:spTgt spid="24"/>
                                        </p:tgtEl>
                                        <p:attrNameLst>
                                          <p:attrName>ppt_x</p:attrName>
                                        </p:attrNameLst>
                                      </p:cBhvr>
                                      <p:tavLst>
                                        <p:tav tm="0">
                                          <p:val>
                                            <p:strVal val="#ppt_x"/>
                                          </p:val>
                                        </p:tav>
                                        <p:tav tm="100000">
                                          <p:val>
                                            <p:strVal val="#ppt_x"/>
                                          </p:val>
                                        </p:tav>
                                      </p:tavLst>
                                    </p:anim>
                                    <p:anim calcmode="lin" valueType="num">
                                      <p:cBhvr>
                                        <p:cTn id="59" dur="1000" fill="hold"/>
                                        <p:tgtEl>
                                          <p:spTgt spid="2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fade">
                                      <p:cBhvr>
                                        <p:cTn id="62" dur="1000"/>
                                        <p:tgtEl>
                                          <p:spTgt spid="25"/>
                                        </p:tgtEl>
                                      </p:cBhvr>
                                    </p:animEffect>
                                    <p:anim calcmode="lin" valueType="num">
                                      <p:cBhvr>
                                        <p:cTn id="63" dur="1000" fill="hold"/>
                                        <p:tgtEl>
                                          <p:spTgt spid="25"/>
                                        </p:tgtEl>
                                        <p:attrNameLst>
                                          <p:attrName>ppt_x</p:attrName>
                                        </p:attrNameLst>
                                      </p:cBhvr>
                                      <p:tavLst>
                                        <p:tav tm="0">
                                          <p:val>
                                            <p:strVal val="#ppt_x"/>
                                          </p:val>
                                        </p:tav>
                                        <p:tav tm="100000">
                                          <p:val>
                                            <p:strVal val="#ppt_x"/>
                                          </p:val>
                                        </p:tav>
                                      </p:tavLst>
                                    </p:anim>
                                    <p:anim calcmode="lin" valueType="num">
                                      <p:cBhvr>
                                        <p:cTn id="64" dur="1000" fill="hold"/>
                                        <p:tgtEl>
                                          <p:spTgt spid="25"/>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26"/>
                                        </p:tgtEl>
                                        <p:attrNameLst>
                                          <p:attrName>style.visibility</p:attrName>
                                        </p:attrNameLst>
                                      </p:cBhvr>
                                      <p:to>
                                        <p:strVal val="visible"/>
                                      </p:to>
                                    </p:set>
                                    <p:animEffect transition="in" filter="fade">
                                      <p:cBhvr>
                                        <p:cTn id="67" dur="1000"/>
                                        <p:tgtEl>
                                          <p:spTgt spid="26"/>
                                        </p:tgtEl>
                                      </p:cBhvr>
                                    </p:animEffect>
                                    <p:anim calcmode="lin" valueType="num">
                                      <p:cBhvr>
                                        <p:cTn id="68" dur="1000" fill="hold"/>
                                        <p:tgtEl>
                                          <p:spTgt spid="26"/>
                                        </p:tgtEl>
                                        <p:attrNameLst>
                                          <p:attrName>ppt_x</p:attrName>
                                        </p:attrNameLst>
                                      </p:cBhvr>
                                      <p:tavLst>
                                        <p:tav tm="0">
                                          <p:val>
                                            <p:strVal val="#ppt_x"/>
                                          </p:val>
                                        </p:tav>
                                        <p:tav tm="100000">
                                          <p:val>
                                            <p:strVal val="#ppt_x"/>
                                          </p:val>
                                        </p:tav>
                                      </p:tavLst>
                                    </p:anim>
                                    <p:anim calcmode="lin" valueType="num">
                                      <p:cBhvr>
                                        <p:cTn id="6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23" grpId="0" animBg="1"/>
      <p:bldP spid="24" grpId="0" animBg="1"/>
      <p:bldP spid="2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32385" y="-57150"/>
            <a:ext cx="11908790" cy="5854700"/>
          </a:xfrm>
          <a:prstGeom prst="rect">
            <a:avLst/>
          </a:prstGeom>
        </p:spPr>
      </p:pic>
      <p:sp>
        <p:nvSpPr>
          <p:cNvPr id="6" name="文本框 5"/>
          <p:cNvSpPr txBox="1"/>
          <p:nvPr/>
        </p:nvSpPr>
        <p:spPr>
          <a:xfrm>
            <a:off x="3067050" y="2992755"/>
            <a:ext cx="6057900" cy="1323439"/>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03</a:t>
            </a:r>
            <a:r>
              <a:rPr lang="zh-CN" altLang="en-US" sz="4000" b="1" dirty="0">
                <a:solidFill>
                  <a:schemeClr val="bg1"/>
                </a:solidFill>
                <a:latin typeface="印品黑体" panose="00000500000000000000" pitchFamily="2" charset="-122"/>
                <a:ea typeface="印品黑体" panose="00000500000000000000" pitchFamily="2" charset="-122"/>
              </a:rPr>
              <a:t>人工智能在医疗</a:t>
            </a:r>
            <a:r>
              <a:rPr lang="en-US" altLang="zh-CN" sz="4000" b="1" dirty="0">
                <a:solidFill>
                  <a:schemeClr val="bg1"/>
                </a:solidFill>
                <a:latin typeface="印品黑体" panose="00000500000000000000" pitchFamily="2" charset="-122"/>
                <a:ea typeface="印品黑体" panose="00000500000000000000" pitchFamily="2" charset="-122"/>
              </a:rPr>
              <a:t>		</a:t>
            </a:r>
            <a:r>
              <a:rPr lang="zh-CN" altLang="en-US" sz="4000" b="1" dirty="0">
                <a:solidFill>
                  <a:schemeClr val="bg1"/>
                </a:solidFill>
                <a:latin typeface="印品黑体" panose="00000500000000000000" pitchFamily="2" charset="-122"/>
                <a:ea typeface="印品黑体" panose="00000500000000000000" pitchFamily="2" charset="-122"/>
              </a:rPr>
              <a:t>卫生中的应用</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1" name="组合 20"/>
          <p:cNvGrpSpPr/>
          <p:nvPr/>
        </p:nvGrpSpPr>
        <p:grpSpPr>
          <a:xfrm>
            <a:off x="5591175" y="6000115"/>
            <a:ext cx="1111250" cy="189230"/>
            <a:chOff x="6484" y="9300"/>
            <a:chExt cx="1750" cy="298"/>
          </a:xfrm>
        </p:grpSpPr>
        <p:sp>
          <p:nvSpPr>
            <p:cNvPr id="17" name="椭圆 16"/>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9" name="椭圆 18"/>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0" name="椭圆 19"/>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7936" y="904"/>
              <a:ext cx="3594" cy="1018"/>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医疗卫生</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pic>
        <p:nvPicPr>
          <p:cNvPr id="6" name="图片 5" descr="5c1cb1c96bd5c"/>
          <p:cNvPicPr>
            <a:picLocks noChangeAspect="1"/>
          </p:cNvPicPr>
          <p:nvPr/>
        </p:nvPicPr>
        <p:blipFill>
          <a:blip r:embed="rId5"/>
          <a:srcRect/>
          <a:stretch>
            <a:fillRect/>
          </a:stretch>
        </p:blipFill>
        <p:spPr>
          <a:xfrm>
            <a:off x="6139815" y="0"/>
            <a:ext cx="6067425" cy="6838315"/>
          </a:xfrm>
          <a:custGeom>
            <a:avLst/>
            <a:gdLst/>
            <a:ahLst/>
            <a:cxnLst>
              <a:cxn ang="3">
                <a:pos x="hc" y="t"/>
              </a:cxn>
              <a:cxn ang="cd2">
                <a:pos x="l" y="vc"/>
              </a:cxn>
              <a:cxn ang="cd4">
                <a:pos x="hc" y="b"/>
              </a:cxn>
              <a:cxn ang="0">
                <a:pos x="r" y="vc"/>
              </a:cxn>
            </a:cxnLst>
            <a:rect l="l" t="t" r="r" b="b"/>
            <a:pathLst>
              <a:path w="9656" h="10882">
                <a:moveTo>
                  <a:pt x="4879" y="0"/>
                </a:moveTo>
                <a:lnTo>
                  <a:pt x="9656" y="0"/>
                </a:lnTo>
                <a:lnTo>
                  <a:pt x="9656" y="10882"/>
                </a:lnTo>
                <a:lnTo>
                  <a:pt x="0" y="10882"/>
                </a:lnTo>
                <a:lnTo>
                  <a:pt x="4879" y="0"/>
                </a:lnTo>
                <a:close/>
              </a:path>
            </a:pathLst>
          </a:custGeom>
        </p:spPr>
      </p:pic>
      <p:grpSp>
        <p:nvGrpSpPr>
          <p:cNvPr id="19" name="组合 18">
            <a:extLst>
              <a:ext uri="{FF2B5EF4-FFF2-40B4-BE49-F238E27FC236}">
                <a16:creationId xmlns:a16="http://schemas.microsoft.com/office/drawing/2014/main" id="{4FC779B5-CE57-4611-8C5D-B3EF8E344651}"/>
              </a:ext>
            </a:extLst>
          </p:cNvPr>
          <p:cNvGrpSpPr/>
          <p:nvPr/>
        </p:nvGrpSpPr>
        <p:grpSpPr>
          <a:xfrm>
            <a:off x="386080" y="2096135"/>
            <a:ext cx="8202930" cy="3723640"/>
            <a:chOff x="386080" y="2096135"/>
            <a:chExt cx="8202930" cy="3723640"/>
          </a:xfrm>
        </p:grpSpPr>
        <p:sp>
          <p:nvSpPr>
            <p:cNvPr id="9" name="任意多边形 8"/>
            <p:cNvSpPr/>
            <p:nvPr/>
          </p:nvSpPr>
          <p:spPr>
            <a:xfrm>
              <a:off x="386080" y="2096135"/>
              <a:ext cx="8202930" cy="3723640"/>
            </a:xfrm>
            <a:prstGeom prst="parallelogram">
              <a:avLst>
                <a:gd name="adj" fmla="val 43417"/>
              </a:avLst>
            </a:prstGeom>
            <a:gradFill>
              <a:gsLst>
                <a:gs pos="0">
                  <a:srgbClr val="0070C0"/>
                </a:gs>
                <a:gs pos="100000">
                  <a:srgbClr val="262F6D">
                    <a:alpha val="100000"/>
                  </a:srgbClr>
                </a:gs>
              </a:gsLst>
              <a:lin ang="840000" scaled="0"/>
            </a:gradFill>
            <a:ln>
              <a:noFill/>
            </a:ln>
            <a:effectLst>
              <a:outerShdw blurRad="10795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3" name="文本框 12"/>
            <p:cNvSpPr txBox="1"/>
            <p:nvPr/>
          </p:nvSpPr>
          <p:spPr>
            <a:xfrm>
              <a:off x="1744662" y="3795784"/>
              <a:ext cx="5485765" cy="1653540"/>
            </a:xfrm>
            <a:prstGeom prst="rect">
              <a:avLst/>
            </a:prstGeom>
            <a:noFill/>
          </p:spPr>
          <p:txBody>
            <a:bodyPr wrap="square" rtlCol="0">
              <a:spAutoFit/>
              <a:scene3d>
                <a:camera prst="orthographicFront"/>
                <a:lightRig rig="threePt" dir="t"/>
              </a:scene3d>
              <a:sp3d contourW="12700"/>
            </a:bodyPr>
            <a:lstStyle/>
            <a:p>
              <a:pPr defTabSz="912495" fontAlgn="auto">
                <a:lnSpc>
                  <a:spcPct val="130000"/>
                </a:lnSpc>
                <a:spcBef>
                  <a:spcPts val="0"/>
                </a:spcBef>
                <a:defRPr/>
              </a:pPr>
              <a:r>
                <a:rPr lang="zh-CN" altLang="en-US" sz="20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人工智能的快速发展为医疗卫生领域向更高的智能化方向发展提供了技术条件。智能医疗在辅助诊疗、疾病预测、医疗影像辅助诊断、药物开发等方面发挥了重要作用。</a:t>
              </a:r>
              <a:endParaRPr lang="zh-CN" sz="20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grpSp>
      <p:pic>
        <p:nvPicPr>
          <p:cNvPr id="3" name="图片 2">
            <a:extLst>
              <a:ext uri="{FF2B5EF4-FFF2-40B4-BE49-F238E27FC236}">
                <a16:creationId xmlns:a16="http://schemas.microsoft.com/office/drawing/2014/main" id="{87176AD4-B4BD-47D6-9D6D-9C3B9F361BF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45800" y="2443217"/>
            <a:ext cx="668481" cy="1275647"/>
          </a:xfrm>
          <a:prstGeom prst="rect">
            <a:avLst/>
          </a:prstGeom>
        </p:spPr>
      </p:pic>
      <p:pic>
        <p:nvPicPr>
          <p:cNvPr id="11" name="图片 10">
            <a:extLst>
              <a:ext uri="{FF2B5EF4-FFF2-40B4-BE49-F238E27FC236}">
                <a16:creationId xmlns:a16="http://schemas.microsoft.com/office/drawing/2014/main" id="{84F517BF-C443-4274-B9B8-D62AC73A115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5400000">
            <a:off x="2515203" y="2536753"/>
            <a:ext cx="1063689" cy="1050925"/>
          </a:xfrm>
          <a:prstGeom prst="rect">
            <a:avLst/>
          </a:prstGeom>
        </p:spPr>
      </p:pic>
      <p:pic>
        <p:nvPicPr>
          <p:cNvPr id="17" name="图片 16">
            <a:extLst>
              <a:ext uri="{FF2B5EF4-FFF2-40B4-BE49-F238E27FC236}">
                <a16:creationId xmlns:a16="http://schemas.microsoft.com/office/drawing/2014/main" id="{8EA37DB8-1FD7-4498-9FE0-68914536D039}"/>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541678" y="2360422"/>
            <a:ext cx="628968" cy="1281522"/>
          </a:xfrm>
          <a:prstGeom prst="rect">
            <a:avLst/>
          </a:prstGeom>
        </p:spPr>
      </p:pic>
    </p:spTree>
    <p:extLst>
      <p:ext uri="{BB962C8B-B14F-4D97-AF65-F5344CB8AC3E}">
        <p14:creationId xmlns:p14="http://schemas.microsoft.com/office/powerpoint/2010/main" val="1911298409"/>
      </p:ext>
    </p:extLst>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par>
                                <p:cTn id="13" presetID="14" presetClass="entr" presetSubtype="1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500"/>
                                        <p:tgtEl>
                                          <p:spTgt spid="17"/>
                                        </p:tgtEl>
                                      </p:cBhvr>
                                    </p:animEffect>
                                  </p:childTnLst>
                                </p:cTn>
                              </p:par>
                              <p:par>
                                <p:cTn id="16" presetID="14" presetClass="entr" presetSubtype="1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randombar(horizontal)">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5c2064caa4fc3"/>
          <p:cNvPicPr>
            <a:picLocks noChangeAspect="1"/>
          </p:cNvPicPr>
          <p:nvPr/>
        </p:nvPicPr>
        <p:blipFill>
          <a:blip r:embed="rId3">
            <a:lum bright="6000"/>
          </a:blip>
          <a:srcRect/>
          <a:stretch>
            <a:fillRect/>
          </a:stretch>
        </p:blipFill>
        <p:spPr>
          <a:xfrm>
            <a:off x="-5715" y="1817370"/>
            <a:ext cx="12203430" cy="3559175"/>
          </a:xfrm>
          <a:prstGeom prst="rect">
            <a:avLst/>
          </a:prstGeom>
          <a:effectLst>
            <a:glow rad="1905000">
              <a:srgbClr val="171443">
                <a:alpha val="40000"/>
              </a:srgbClr>
            </a:glow>
          </a:effectLst>
        </p:spPr>
      </p:pic>
      <p:pic>
        <p:nvPicPr>
          <p:cNvPr id="20" name="图片 19" descr="星点"/>
          <p:cNvPicPr>
            <a:picLocks noChangeAspect="1"/>
          </p:cNvPicPr>
          <p:nvPr/>
        </p:nvPicPr>
        <p:blipFill>
          <a:blip r:embed="rId4"/>
          <a:stretch>
            <a:fillRect/>
          </a:stretch>
        </p:blipFill>
        <p:spPr>
          <a:xfrm rot="10800000">
            <a:off x="286385" y="2159635"/>
            <a:ext cx="11797665" cy="4448810"/>
          </a:xfrm>
          <a:prstGeom prst="rect">
            <a:avLst/>
          </a:prstGeom>
        </p:spPr>
      </p:pic>
      <p:grpSp>
        <p:nvGrpSpPr>
          <p:cNvPr id="10" name="组合 9"/>
          <p:cNvGrpSpPr/>
          <p:nvPr/>
        </p:nvGrpSpPr>
        <p:grpSpPr>
          <a:xfrm>
            <a:off x="4366260" y="29210"/>
            <a:ext cx="3637280" cy="1788160"/>
            <a:chOff x="6876" y="46"/>
            <a:chExt cx="5728" cy="2816"/>
          </a:xfrm>
        </p:grpSpPr>
        <p:pic>
          <p:nvPicPr>
            <p:cNvPr id="5" name="图片 4" descr="蓝点"/>
            <p:cNvPicPr>
              <a:picLocks noChangeAspect="1"/>
            </p:cNvPicPr>
            <p:nvPr/>
          </p:nvPicPr>
          <p:blipFill>
            <a:blip r:embed="rId5"/>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6"/>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en-US" altLang="zh-CN" sz="3600" b="1" dirty="0">
                  <a:solidFill>
                    <a:schemeClr val="bg1"/>
                  </a:solidFill>
                  <a:latin typeface="印品黑体" panose="00000500000000000000" pitchFamily="2" charset="-122"/>
                  <a:ea typeface="印品黑体" panose="00000500000000000000" pitchFamily="2" charset="-122"/>
                </a:rPr>
                <a:t>TITLE</a:t>
              </a:r>
            </a:p>
          </p:txBody>
        </p:sp>
        <p:sp>
          <p:nvSpPr>
            <p:cNvPr id="4" name="文本框 3"/>
            <p:cNvSpPr txBox="1"/>
            <p:nvPr/>
          </p:nvSpPr>
          <p:spPr>
            <a:xfrm>
              <a:off x="7067" y="1920"/>
              <a:ext cx="5331" cy="483"/>
            </a:xfrm>
            <a:prstGeom prst="rect">
              <a:avLst/>
            </a:prstGeom>
            <a:noFill/>
          </p:spPr>
          <p:txBody>
            <a:bodyPr wrap="square" rtlCol="0">
              <a:spAutoFit/>
            </a:bodyPr>
            <a:lstStyle/>
            <a:p>
              <a:pPr algn="ctr"/>
              <a:r>
                <a:rPr lang="en-US" altLang="zh-CN" sz="1400" dirty="0">
                  <a:solidFill>
                    <a:srgbClr val="44B9F8"/>
                  </a:solidFill>
                  <a:latin typeface="印品黑体" panose="00000500000000000000" pitchFamily="2" charset="-122"/>
                  <a:ea typeface="印品黑体" panose="00000500000000000000" pitchFamily="2" charset="-122"/>
                </a:rPr>
                <a:t>Everyone has their own dreams</a:t>
              </a:r>
            </a:p>
          </p:txBody>
        </p:sp>
      </p:grpSp>
      <p:pic>
        <p:nvPicPr>
          <p:cNvPr id="9" name="图片 8" descr="芯片"/>
          <p:cNvPicPr>
            <a:picLocks noChangeAspect="1"/>
          </p:cNvPicPr>
          <p:nvPr/>
        </p:nvPicPr>
        <p:blipFill>
          <a:blip r:embed="rId7"/>
          <a:stretch>
            <a:fillRect/>
          </a:stretch>
        </p:blipFill>
        <p:spPr>
          <a:xfrm>
            <a:off x="4487545" y="2159635"/>
            <a:ext cx="3044825" cy="3084830"/>
          </a:xfrm>
          <a:prstGeom prst="rect">
            <a:avLst/>
          </a:prstGeom>
        </p:spPr>
      </p:pic>
      <p:pic>
        <p:nvPicPr>
          <p:cNvPr id="11" name="图片 10" descr="芯片"/>
          <p:cNvPicPr>
            <a:picLocks noChangeAspect="1"/>
          </p:cNvPicPr>
          <p:nvPr/>
        </p:nvPicPr>
        <p:blipFill>
          <a:blip r:embed="rId8"/>
          <a:stretch>
            <a:fillRect/>
          </a:stretch>
        </p:blipFill>
        <p:spPr>
          <a:xfrm>
            <a:off x="1647190" y="2447925"/>
            <a:ext cx="2475865" cy="2508885"/>
          </a:xfrm>
          <a:prstGeom prst="rect">
            <a:avLst/>
          </a:prstGeom>
        </p:spPr>
      </p:pic>
      <p:pic>
        <p:nvPicPr>
          <p:cNvPr id="12" name="图片 11" descr="芯片"/>
          <p:cNvPicPr>
            <a:picLocks noChangeAspect="1"/>
          </p:cNvPicPr>
          <p:nvPr/>
        </p:nvPicPr>
        <p:blipFill>
          <a:blip r:embed="rId8"/>
          <a:stretch>
            <a:fillRect/>
          </a:stretch>
        </p:blipFill>
        <p:spPr>
          <a:xfrm>
            <a:off x="7774940" y="2447925"/>
            <a:ext cx="2475865" cy="2508885"/>
          </a:xfrm>
          <a:prstGeom prst="rect">
            <a:avLst/>
          </a:prstGeom>
        </p:spPr>
      </p:pic>
      <p:grpSp>
        <p:nvGrpSpPr>
          <p:cNvPr id="21" name="组合 20"/>
          <p:cNvGrpSpPr/>
          <p:nvPr/>
        </p:nvGrpSpPr>
        <p:grpSpPr>
          <a:xfrm>
            <a:off x="5591175" y="6000115"/>
            <a:ext cx="1111250" cy="189230"/>
            <a:chOff x="6484" y="9300"/>
            <a:chExt cx="1750" cy="298"/>
          </a:xfrm>
        </p:grpSpPr>
        <p:sp>
          <p:nvSpPr>
            <p:cNvPr id="22" name="椭圆 21"/>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3" name="椭圆 22"/>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4" name="椭圆 23"/>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grpSp>
        <p:nvGrpSpPr>
          <p:cNvPr id="27" name="组合 26">
            <a:extLst>
              <a:ext uri="{FF2B5EF4-FFF2-40B4-BE49-F238E27FC236}">
                <a16:creationId xmlns:a16="http://schemas.microsoft.com/office/drawing/2014/main" id="{6DED9A0F-1E18-4625-B6A8-14167937E9D0}"/>
              </a:ext>
            </a:extLst>
          </p:cNvPr>
          <p:cNvGrpSpPr/>
          <p:nvPr/>
        </p:nvGrpSpPr>
        <p:grpSpPr>
          <a:xfrm>
            <a:off x="5096827" y="2799403"/>
            <a:ext cx="1826260" cy="1769303"/>
            <a:chOff x="5096827" y="2799403"/>
            <a:chExt cx="1826260" cy="1769303"/>
          </a:xfrm>
        </p:grpSpPr>
        <p:sp>
          <p:nvSpPr>
            <p:cNvPr id="17" name="文本框 16"/>
            <p:cNvSpPr txBox="1"/>
            <p:nvPr/>
          </p:nvSpPr>
          <p:spPr>
            <a:xfrm>
              <a:off x="5096827" y="4199374"/>
              <a:ext cx="1826260" cy="369332"/>
            </a:xfrm>
            <a:prstGeom prst="rect">
              <a:avLst/>
            </a:prstGeom>
            <a:noFill/>
          </p:spPr>
          <p:txBody>
            <a:bodyPr wrap="square" rtlCol="0">
              <a:spAutoFit/>
            </a:bodyPr>
            <a:lstStyle/>
            <a:p>
              <a:pPr algn="ctr"/>
              <a:r>
                <a:rPr lang="zh-CN" altLang="en-US" b="1" dirty="0">
                  <a:solidFill>
                    <a:srgbClr val="44B9F8"/>
                  </a:solidFill>
                </a:rPr>
                <a:t>影像辅助诊断</a:t>
              </a:r>
              <a:r>
                <a:rPr lang="en-US" altLang="zh-CN" sz="1400" dirty="0">
                  <a:solidFill>
                    <a:srgbClr val="44B9F8"/>
                  </a:solidFill>
                  <a:latin typeface="印品黑体" panose="00000500000000000000" pitchFamily="2" charset="-122"/>
                  <a:ea typeface="印品黑体" panose="00000500000000000000" pitchFamily="2" charset="-122"/>
                </a:rPr>
                <a:t>I</a:t>
              </a:r>
            </a:p>
          </p:txBody>
        </p:sp>
        <p:pic>
          <p:nvPicPr>
            <p:cNvPr id="1026" name="Picture 2" descr="https://timgsa.baidu.com/timg?image&amp;quality=80&amp;size=b9999_10000&amp;sec=1580917805059&amp;di=2665daf71e81da4da7aab3b0b2c2c524&amp;imgtype=0&amp;src=http%3A%2F%2Fimg.mp.sohu.com%2Fupload%2F20170705%2F2c3aa4949df64317ab9e5e9cdcc263e3_th.png">
              <a:extLst>
                <a:ext uri="{FF2B5EF4-FFF2-40B4-BE49-F238E27FC236}">
                  <a16:creationId xmlns:a16="http://schemas.microsoft.com/office/drawing/2014/main" id="{A17CEEF6-BC97-4153-8A4A-BB1DEF1E12B8}"/>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3258" t="22595" r="40268" b="4218"/>
            <a:stretch/>
          </p:blipFill>
          <p:spPr bwMode="auto">
            <a:xfrm>
              <a:off x="5311811" y="2799403"/>
              <a:ext cx="1489637" cy="139997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6" name="组合 25">
            <a:extLst>
              <a:ext uri="{FF2B5EF4-FFF2-40B4-BE49-F238E27FC236}">
                <a16:creationId xmlns:a16="http://schemas.microsoft.com/office/drawing/2014/main" id="{373C2FDB-CD1E-4EFA-B755-47AB488AC4A7}"/>
              </a:ext>
            </a:extLst>
          </p:cNvPr>
          <p:cNvGrpSpPr/>
          <p:nvPr/>
        </p:nvGrpSpPr>
        <p:grpSpPr>
          <a:xfrm>
            <a:off x="1972310" y="3109243"/>
            <a:ext cx="1826260" cy="1152242"/>
            <a:chOff x="1972310" y="3109243"/>
            <a:chExt cx="1826260" cy="1152242"/>
          </a:xfrm>
        </p:grpSpPr>
        <p:sp>
          <p:nvSpPr>
            <p:cNvPr id="18" name="文本框 17"/>
            <p:cNvSpPr txBox="1"/>
            <p:nvPr/>
          </p:nvSpPr>
          <p:spPr>
            <a:xfrm>
              <a:off x="1972310" y="3954780"/>
              <a:ext cx="1826260" cy="306705"/>
            </a:xfrm>
            <a:prstGeom prst="rect">
              <a:avLst/>
            </a:prstGeom>
            <a:noFill/>
          </p:spPr>
          <p:txBody>
            <a:bodyPr wrap="square" rtlCol="0">
              <a:spAutoFit/>
            </a:bodyPr>
            <a:lstStyle/>
            <a:p>
              <a:pPr algn="ctr"/>
              <a:r>
                <a:rPr lang="zh-CN" altLang="en-US" sz="1400" dirty="0">
                  <a:solidFill>
                    <a:srgbClr val="44B9F8"/>
                  </a:solidFill>
                  <a:latin typeface="印品黑体" panose="00000500000000000000" pitchFamily="2" charset="-122"/>
                  <a:ea typeface="印品黑体" panose="00000500000000000000" pitchFamily="2" charset="-122"/>
                </a:rPr>
                <a:t>语音录入病例</a:t>
              </a:r>
              <a:endParaRPr lang="en-US" altLang="zh-CN" sz="1400" dirty="0">
                <a:solidFill>
                  <a:srgbClr val="44B9F8"/>
                </a:solidFill>
                <a:latin typeface="印品黑体" panose="00000500000000000000" pitchFamily="2" charset="-122"/>
                <a:ea typeface="印品黑体" panose="00000500000000000000" pitchFamily="2" charset="-122"/>
              </a:endParaRPr>
            </a:p>
          </p:txBody>
        </p:sp>
        <p:pic>
          <p:nvPicPr>
            <p:cNvPr id="3" name="图片 2">
              <a:extLst>
                <a:ext uri="{FF2B5EF4-FFF2-40B4-BE49-F238E27FC236}">
                  <a16:creationId xmlns:a16="http://schemas.microsoft.com/office/drawing/2014/main" id="{AA4128DE-E4D4-413A-AC76-D5AD3EA21364}"/>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494977" y="3109243"/>
              <a:ext cx="780290" cy="780290"/>
            </a:xfrm>
            <a:prstGeom prst="rect">
              <a:avLst/>
            </a:prstGeom>
          </p:spPr>
        </p:pic>
      </p:grpSp>
      <p:grpSp>
        <p:nvGrpSpPr>
          <p:cNvPr id="28" name="组合 27">
            <a:extLst>
              <a:ext uri="{FF2B5EF4-FFF2-40B4-BE49-F238E27FC236}">
                <a16:creationId xmlns:a16="http://schemas.microsoft.com/office/drawing/2014/main" id="{AD6C5013-9E06-4F14-BCF6-4B0B99C39A5F}"/>
              </a:ext>
            </a:extLst>
          </p:cNvPr>
          <p:cNvGrpSpPr/>
          <p:nvPr/>
        </p:nvGrpSpPr>
        <p:grpSpPr>
          <a:xfrm>
            <a:off x="8100060" y="3026724"/>
            <a:ext cx="1826260" cy="1234761"/>
            <a:chOff x="8100060" y="3026724"/>
            <a:chExt cx="1826260" cy="1234761"/>
          </a:xfrm>
        </p:grpSpPr>
        <p:sp>
          <p:nvSpPr>
            <p:cNvPr id="19" name="文本框 18"/>
            <p:cNvSpPr txBox="1"/>
            <p:nvPr/>
          </p:nvSpPr>
          <p:spPr>
            <a:xfrm>
              <a:off x="8100060" y="3954780"/>
              <a:ext cx="1826260" cy="306705"/>
            </a:xfrm>
            <a:prstGeom prst="rect">
              <a:avLst/>
            </a:prstGeom>
            <a:noFill/>
          </p:spPr>
          <p:txBody>
            <a:bodyPr wrap="square" rtlCol="0">
              <a:spAutoFit/>
            </a:bodyPr>
            <a:lstStyle/>
            <a:p>
              <a:pPr algn="ctr"/>
              <a:r>
                <a:rPr lang="zh-CN" altLang="en-US" sz="1400" dirty="0">
                  <a:solidFill>
                    <a:srgbClr val="44B9F8"/>
                  </a:solidFill>
                  <a:latin typeface="印品黑体" panose="00000500000000000000" pitchFamily="2" charset="-122"/>
                  <a:ea typeface="印品黑体" panose="00000500000000000000" pitchFamily="2" charset="-122"/>
                </a:rPr>
                <a:t>药物研发</a:t>
              </a:r>
              <a:endParaRPr lang="en-US" altLang="zh-CN" sz="1400" dirty="0">
                <a:solidFill>
                  <a:srgbClr val="44B9F8"/>
                </a:solidFill>
                <a:latin typeface="印品黑体" panose="00000500000000000000" pitchFamily="2" charset="-122"/>
                <a:ea typeface="印品黑体" panose="00000500000000000000" pitchFamily="2" charset="-122"/>
              </a:endParaRPr>
            </a:p>
          </p:txBody>
        </p:sp>
        <p:pic>
          <p:nvPicPr>
            <p:cNvPr id="25" name="图片 24">
              <a:extLst>
                <a:ext uri="{FF2B5EF4-FFF2-40B4-BE49-F238E27FC236}">
                  <a16:creationId xmlns:a16="http://schemas.microsoft.com/office/drawing/2014/main" id="{532A7077-95EA-443F-9E43-7C250C129CBE}"/>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505455" y="3026724"/>
              <a:ext cx="1201455" cy="804552"/>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par>
                                <p:cTn id="20" presetID="10" presetClass="entr" presetSubtype="0"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32385" y="-57150"/>
            <a:ext cx="11908790" cy="5854700"/>
          </a:xfrm>
          <a:prstGeom prst="rect">
            <a:avLst/>
          </a:prstGeom>
        </p:spPr>
      </p:pic>
      <p:sp>
        <p:nvSpPr>
          <p:cNvPr id="6" name="文本框 5"/>
          <p:cNvSpPr txBox="1"/>
          <p:nvPr/>
        </p:nvSpPr>
        <p:spPr>
          <a:xfrm>
            <a:off x="3067050" y="2992755"/>
            <a:ext cx="6057900" cy="1323439"/>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04</a:t>
            </a:r>
            <a:r>
              <a:rPr lang="zh-CN" altLang="en-US" sz="4000" b="1" dirty="0">
                <a:solidFill>
                  <a:schemeClr val="bg1"/>
                </a:solidFill>
                <a:latin typeface="印品黑体" panose="00000500000000000000" pitchFamily="2" charset="-122"/>
                <a:ea typeface="印品黑体" panose="00000500000000000000" pitchFamily="2" charset="-122"/>
              </a:rPr>
              <a:t>人工智能在安全保卫行业中的应用</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1" name="组合 20"/>
          <p:cNvGrpSpPr/>
          <p:nvPr/>
        </p:nvGrpSpPr>
        <p:grpSpPr>
          <a:xfrm>
            <a:off x="5591175" y="6000115"/>
            <a:ext cx="1111250" cy="189230"/>
            <a:chOff x="6484" y="9300"/>
            <a:chExt cx="1750" cy="298"/>
          </a:xfrm>
        </p:grpSpPr>
        <p:sp>
          <p:nvSpPr>
            <p:cNvPr id="22" name="椭圆 21"/>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3" name="椭圆 22"/>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4" name="椭圆 23"/>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7936" y="904"/>
              <a:ext cx="3594" cy="1018"/>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安全保卫</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pic>
        <p:nvPicPr>
          <p:cNvPr id="6" name="图片 5" descr="5c1cb1c96bd5c"/>
          <p:cNvPicPr>
            <a:picLocks noChangeAspect="1"/>
          </p:cNvPicPr>
          <p:nvPr/>
        </p:nvPicPr>
        <p:blipFill>
          <a:blip r:embed="rId5"/>
          <a:srcRect/>
          <a:stretch>
            <a:fillRect/>
          </a:stretch>
        </p:blipFill>
        <p:spPr>
          <a:xfrm>
            <a:off x="4445" y="1817370"/>
            <a:ext cx="12182475" cy="2505710"/>
          </a:xfrm>
          <a:prstGeom prst="rect">
            <a:avLst/>
          </a:prstGeom>
        </p:spPr>
      </p:pic>
      <p:sp>
        <p:nvSpPr>
          <p:cNvPr id="11" name="矩形 10"/>
          <p:cNvSpPr/>
          <p:nvPr/>
        </p:nvSpPr>
        <p:spPr>
          <a:xfrm>
            <a:off x="1743075" y="3896995"/>
            <a:ext cx="2041525" cy="2041525"/>
          </a:xfrm>
          <a:prstGeom prst="rect">
            <a:avLst/>
          </a:prstGeom>
          <a:gradFill>
            <a:gsLst>
              <a:gs pos="0">
                <a:srgbClr val="007BD3">
                  <a:alpha val="0"/>
                </a:srgbClr>
              </a:gs>
              <a:gs pos="100000">
                <a:srgbClr val="283373"/>
              </a:gs>
            </a:gsLst>
            <a:lin ang="16200000" scaled="0"/>
          </a:gradFill>
          <a:ln>
            <a:noFill/>
          </a:ln>
          <a:effectLst>
            <a:outerShdw blurRad="812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7" name="矩形 6"/>
          <p:cNvSpPr/>
          <p:nvPr/>
        </p:nvSpPr>
        <p:spPr>
          <a:xfrm>
            <a:off x="5158739" y="3449637"/>
            <a:ext cx="2041525" cy="2041525"/>
          </a:xfrm>
          <a:prstGeom prst="rect">
            <a:avLst/>
          </a:prstGeom>
          <a:gradFill>
            <a:gsLst>
              <a:gs pos="0">
                <a:srgbClr val="007BD3">
                  <a:alpha val="0"/>
                </a:srgbClr>
              </a:gs>
              <a:gs pos="100000">
                <a:srgbClr val="283373"/>
              </a:gs>
            </a:gsLst>
            <a:lin ang="16200000" scaled="0"/>
          </a:gradFill>
          <a:ln>
            <a:noFill/>
          </a:ln>
          <a:effectLst>
            <a:outerShdw blurRad="9906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9" name="矩形 8"/>
          <p:cNvSpPr/>
          <p:nvPr/>
        </p:nvSpPr>
        <p:spPr>
          <a:xfrm>
            <a:off x="8613775" y="29845"/>
            <a:ext cx="2041525" cy="5908675"/>
          </a:xfrm>
          <a:prstGeom prst="rect">
            <a:avLst/>
          </a:prstGeom>
          <a:gradFill>
            <a:gsLst>
              <a:gs pos="0">
                <a:srgbClr val="007BD3">
                  <a:alpha val="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7" name="组合 16"/>
          <p:cNvGrpSpPr/>
          <p:nvPr/>
        </p:nvGrpSpPr>
        <p:grpSpPr>
          <a:xfrm>
            <a:off x="1835150" y="4158615"/>
            <a:ext cx="1856740" cy="2421255"/>
            <a:chOff x="2801" y="3651"/>
            <a:chExt cx="2924" cy="3813"/>
          </a:xfrm>
        </p:grpSpPr>
        <p:sp>
          <p:nvSpPr>
            <p:cNvPr id="32" name="TextBox 13"/>
            <p:cNvSpPr txBox="1"/>
            <p:nvPr/>
          </p:nvSpPr>
          <p:spPr>
            <a:xfrm>
              <a:off x="3391" y="3651"/>
              <a:ext cx="1745" cy="436"/>
            </a:xfrm>
            <a:prstGeom prst="rect">
              <a:avLst/>
            </a:prstGeom>
            <a:noFill/>
          </p:spPr>
          <p:txBody>
            <a:bodyPr wrap="square" lIns="0" tIns="0" rIns="0" bIns="0">
              <a:spAutoFit/>
            </a:bodyPr>
            <a:lstStyle/>
            <a:p>
              <a:pPr algn="ctr" defTabSz="912495">
                <a:spcBef>
                  <a:spcPct val="20000"/>
                </a:spcBef>
                <a:defRPr/>
              </a:pPr>
              <a:r>
                <a:rPr lang="zh-CN" altLang="en-US" dirty="0">
                  <a:solidFill>
                    <a:srgbClr val="44B9F8"/>
                  </a:solidFill>
                </a:rPr>
                <a:t>政府服务</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3" name="TextBox 13"/>
            <p:cNvSpPr txBox="1"/>
            <p:nvPr/>
          </p:nvSpPr>
          <p:spPr>
            <a:xfrm>
              <a:off x="2801" y="4142"/>
              <a:ext cx="2924" cy="3322"/>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dirty="0">
                  <a:solidFill>
                    <a:schemeClr val="bg1"/>
                  </a:solidFill>
                  <a:latin typeface="楷体" panose="02010609060101010101" pitchFamily="49" charset="-122"/>
                  <a:ea typeface="楷体" panose="02010609060101010101" pitchFamily="49" charset="-122"/>
                </a:rPr>
                <a:t>在身份证居住证办理出入境签注等场景</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可以通过对人的智能识别</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提高办事效率</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减少排队时间</a:t>
              </a:r>
              <a:endParaRPr lang="en-US" altLang="zh-CN" dirty="0">
                <a:solidFill>
                  <a:schemeClr val="bg1"/>
                </a:solidFill>
                <a:latin typeface="楷体" panose="02010609060101010101" pitchFamily="49" charset="-122"/>
                <a:ea typeface="楷体" panose="02010609060101010101" pitchFamily="49" charset="-122"/>
                <a:sym typeface="+mn-ea"/>
              </a:endParaRPr>
            </a:p>
          </p:txBody>
        </p:sp>
      </p:grpSp>
      <p:grpSp>
        <p:nvGrpSpPr>
          <p:cNvPr id="12" name="组合 11"/>
          <p:cNvGrpSpPr/>
          <p:nvPr/>
        </p:nvGrpSpPr>
        <p:grpSpPr>
          <a:xfrm>
            <a:off x="5362892" y="3671729"/>
            <a:ext cx="1672590" cy="2073910"/>
            <a:chOff x="2947" y="3651"/>
            <a:chExt cx="2634" cy="3266"/>
          </a:xfrm>
        </p:grpSpPr>
        <p:sp>
          <p:nvSpPr>
            <p:cNvPr id="13" name="TextBox 13"/>
            <p:cNvSpPr txBox="1"/>
            <p:nvPr/>
          </p:nvSpPr>
          <p:spPr>
            <a:xfrm>
              <a:off x="3391" y="3651"/>
              <a:ext cx="1745" cy="436"/>
            </a:xfrm>
            <a:prstGeom prst="rect">
              <a:avLst/>
            </a:prstGeom>
            <a:noFill/>
          </p:spPr>
          <p:txBody>
            <a:bodyPr wrap="square" lIns="0" tIns="0" rIns="0" bIns="0">
              <a:spAutoFit/>
            </a:bodyPr>
            <a:lstStyle/>
            <a:p>
              <a:pPr algn="ctr" defTabSz="912495">
                <a:spcBef>
                  <a:spcPct val="20000"/>
                </a:spcBef>
                <a:defRPr/>
              </a:pPr>
              <a:r>
                <a:rPr lang="zh-CN" altLang="en-US" dirty="0">
                  <a:solidFill>
                    <a:srgbClr val="44B9F8"/>
                  </a:solidFill>
                </a:rPr>
                <a:t>海关稽查</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14" name="TextBox 13"/>
            <p:cNvSpPr txBox="1"/>
            <p:nvPr/>
          </p:nvSpPr>
          <p:spPr>
            <a:xfrm>
              <a:off x="2947" y="4142"/>
              <a:ext cx="2634" cy="2775"/>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dirty="0">
                  <a:solidFill>
                    <a:schemeClr val="bg1"/>
                  </a:solidFill>
                  <a:latin typeface="楷体" panose="02010609060101010101" pitchFamily="49" charset="-122"/>
                  <a:ea typeface="楷体" panose="02010609060101010101" pitchFamily="49" charset="-122"/>
                </a:rPr>
                <a:t>人工智能系统可以帮助识别重点人及重点物品</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提高打击走私及违禁物品的效率</a:t>
              </a:r>
              <a:endParaRPr lang="en-US" altLang="zh-CN" dirty="0">
                <a:solidFill>
                  <a:schemeClr val="bg1"/>
                </a:solidFill>
                <a:latin typeface="楷体" panose="02010609060101010101" pitchFamily="49" charset="-122"/>
                <a:ea typeface="楷体" panose="02010609060101010101" pitchFamily="49" charset="-122"/>
                <a:sym typeface="+mn-ea"/>
              </a:endParaRPr>
            </a:p>
          </p:txBody>
        </p:sp>
      </p:grpSp>
      <p:grpSp>
        <p:nvGrpSpPr>
          <p:cNvPr id="16" name="组合 15"/>
          <p:cNvGrpSpPr/>
          <p:nvPr/>
        </p:nvGrpSpPr>
        <p:grpSpPr>
          <a:xfrm>
            <a:off x="8797925" y="1525905"/>
            <a:ext cx="1672590" cy="4594860"/>
            <a:chOff x="2947" y="3651"/>
            <a:chExt cx="2634" cy="7236"/>
          </a:xfrm>
        </p:grpSpPr>
        <p:sp>
          <p:nvSpPr>
            <p:cNvPr id="18" name="TextBox 13"/>
            <p:cNvSpPr txBox="1"/>
            <p:nvPr/>
          </p:nvSpPr>
          <p:spPr>
            <a:xfrm>
              <a:off x="3391" y="3651"/>
              <a:ext cx="1745" cy="436"/>
            </a:xfrm>
            <a:prstGeom prst="rect">
              <a:avLst/>
            </a:prstGeom>
            <a:noFill/>
          </p:spPr>
          <p:txBody>
            <a:bodyPr wrap="square" lIns="0" tIns="0" rIns="0" bIns="0">
              <a:spAutoFit/>
            </a:bodyPr>
            <a:lstStyle/>
            <a:p>
              <a:pPr algn="ctr" defTabSz="912495">
                <a:spcBef>
                  <a:spcPct val="20000"/>
                </a:spcBef>
                <a:defRPr/>
              </a:pPr>
              <a:r>
                <a:rPr lang="zh-CN" altLang="en-US" dirty="0">
                  <a:solidFill>
                    <a:srgbClr val="44B9F8"/>
                  </a:solidFill>
                </a:rPr>
                <a:t>治安管控</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19" name="TextBox 13"/>
            <p:cNvSpPr txBox="1"/>
            <p:nvPr/>
          </p:nvSpPr>
          <p:spPr>
            <a:xfrm>
              <a:off x="2947" y="4142"/>
              <a:ext cx="2634" cy="6745"/>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dirty="0">
                  <a:solidFill>
                    <a:schemeClr val="bg1"/>
                  </a:solidFill>
                  <a:latin typeface="楷体" panose="02010609060101010101" pitchFamily="49" charset="-122"/>
                  <a:ea typeface="楷体" panose="02010609060101010101" pitchFamily="49" charset="-122"/>
                </a:rPr>
                <a:t>人工智能系统可以根据全市治安摄像头的大数据实时分析辖区内的治安状况</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一旦发现某处出现人员长时间聚集或打架斗殴事件</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系统可以第一时间预警</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并自动调配警力前往事发地点</a:t>
              </a:r>
              <a:endParaRPr lang="en-US" altLang="zh-CN" sz="1000" dirty="0">
                <a:solidFill>
                  <a:schemeClr val="bg1"/>
                </a:solidFill>
                <a:latin typeface="楷体" panose="02010609060101010101" pitchFamily="49" charset="-122"/>
                <a:ea typeface="楷体" panose="02010609060101010101" pitchFamily="49" charset="-122"/>
                <a:cs typeface="宋体" panose="02010600030101010101" pitchFamily="2" charset="-122"/>
                <a:sym typeface="+mn-ea"/>
              </a:endParaRPr>
            </a:p>
          </p:txBody>
        </p:sp>
      </p:grpSp>
      <p:grpSp>
        <p:nvGrpSpPr>
          <p:cNvPr id="21" name="组合 20"/>
          <p:cNvGrpSpPr/>
          <p:nvPr/>
        </p:nvGrpSpPr>
        <p:grpSpPr>
          <a:xfrm>
            <a:off x="5591175" y="6000115"/>
            <a:ext cx="1111250" cy="189230"/>
            <a:chOff x="6484" y="9300"/>
            <a:chExt cx="1750" cy="298"/>
          </a:xfrm>
        </p:grpSpPr>
        <p:sp>
          <p:nvSpPr>
            <p:cNvPr id="20" name="椭圆 19"/>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2" name="椭圆 21"/>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3" name="椭圆 22"/>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par>
                                <p:cTn id="8" presetID="22" presetClass="entr" presetSubtype="1"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up)">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1000"/>
                                        <p:tgtEl>
                                          <p:spTgt spid="11"/>
                                        </p:tgtEl>
                                      </p:cBhvr>
                                    </p:animEffect>
                                    <p:anim calcmode="lin" valueType="num">
                                      <p:cBhvr>
                                        <p:cTn id="16" dur="1000" fill="hold"/>
                                        <p:tgtEl>
                                          <p:spTgt spid="11"/>
                                        </p:tgtEl>
                                        <p:attrNameLst>
                                          <p:attrName>ppt_x</p:attrName>
                                        </p:attrNameLst>
                                      </p:cBhvr>
                                      <p:tavLst>
                                        <p:tav tm="0">
                                          <p:val>
                                            <p:strVal val="#ppt_x"/>
                                          </p:val>
                                        </p:tav>
                                        <p:tav tm="100000">
                                          <p:val>
                                            <p:strVal val="#ppt_x"/>
                                          </p:val>
                                        </p:tav>
                                      </p:tavLst>
                                    </p:anim>
                                    <p:anim calcmode="lin" valueType="num">
                                      <p:cBhvr>
                                        <p:cTn id="17" dur="1000" fill="hold"/>
                                        <p:tgtEl>
                                          <p:spTgt spid="11"/>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1000"/>
                                        <p:tgtEl>
                                          <p:spTgt spid="17"/>
                                        </p:tgtEl>
                                      </p:cBhvr>
                                    </p:animEffect>
                                    <p:anim calcmode="lin" valueType="num">
                                      <p:cBhvr>
                                        <p:cTn id="21" dur="1000" fill="hold"/>
                                        <p:tgtEl>
                                          <p:spTgt spid="17"/>
                                        </p:tgtEl>
                                        <p:attrNameLst>
                                          <p:attrName>ppt_x</p:attrName>
                                        </p:attrNameLst>
                                      </p:cBhvr>
                                      <p:tavLst>
                                        <p:tav tm="0">
                                          <p:val>
                                            <p:strVal val="#ppt_x"/>
                                          </p:val>
                                        </p:tav>
                                        <p:tav tm="100000">
                                          <p:val>
                                            <p:strVal val="#ppt_x"/>
                                          </p:val>
                                        </p:tav>
                                      </p:tavLst>
                                    </p:anim>
                                    <p:anim calcmode="lin" valueType="num">
                                      <p:cBhvr>
                                        <p:cTn id="22" dur="1000" fill="hold"/>
                                        <p:tgtEl>
                                          <p:spTgt spid="17"/>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1000"/>
                                        <p:tgtEl>
                                          <p:spTgt spid="12"/>
                                        </p:tgtEl>
                                      </p:cBhvr>
                                    </p:animEffect>
                                    <p:anim calcmode="lin" valueType="num">
                                      <p:cBhvr>
                                        <p:cTn id="31" dur="1000" fill="hold"/>
                                        <p:tgtEl>
                                          <p:spTgt spid="12"/>
                                        </p:tgtEl>
                                        <p:attrNameLst>
                                          <p:attrName>ppt_x</p:attrName>
                                        </p:attrNameLst>
                                      </p:cBhvr>
                                      <p:tavLst>
                                        <p:tav tm="0">
                                          <p:val>
                                            <p:strVal val="#ppt_x"/>
                                          </p:val>
                                        </p:tav>
                                        <p:tav tm="100000">
                                          <p:val>
                                            <p:strVal val="#ppt_x"/>
                                          </p:val>
                                        </p:tav>
                                      </p:tavLst>
                                    </p:anim>
                                    <p:anim calcmode="lin" valueType="num">
                                      <p:cBhvr>
                                        <p:cTn id="3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7" grpId="0" animBg="1"/>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rot="16200000">
            <a:off x="6673215" y="-238125"/>
            <a:ext cx="2766695" cy="8282305"/>
          </a:xfrm>
          <a:prstGeom prst="rect">
            <a:avLst/>
          </a:prstGeom>
          <a:gradFill>
            <a:gsLst>
              <a:gs pos="0">
                <a:srgbClr val="007BD3">
                  <a:alpha val="400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2" name="矩形 11"/>
          <p:cNvSpPr/>
          <p:nvPr/>
        </p:nvSpPr>
        <p:spPr>
          <a:xfrm rot="5400000">
            <a:off x="539750" y="1997075"/>
            <a:ext cx="2766695" cy="3811905"/>
          </a:xfrm>
          <a:prstGeom prst="rect">
            <a:avLst/>
          </a:prstGeom>
          <a:gradFill>
            <a:gsLst>
              <a:gs pos="0">
                <a:srgbClr val="007BD3">
                  <a:alpha val="400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28" name="组合 27">
            <a:extLst>
              <a:ext uri="{FF2B5EF4-FFF2-40B4-BE49-F238E27FC236}">
                <a16:creationId xmlns:a16="http://schemas.microsoft.com/office/drawing/2014/main" id="{E82D1791-235D-4160-A684-4FA27A7A835D}"/>
              </a:ext>
            </a:extLst>
          </p:cNvPr>
          <p:cNvGrpSpPr/>
          <p:nvPr/>
        </p:nvGrpSpPr>
        <p:grpSpPr>
          <a:xfrm>
            <a:off x="4060729" y="209202"/>
            <a:ext cx="1913751" cy="2587078"/>
            <a:chOff x="5187007" y="518897"/>
            <a:chExt cx="2216088" cy="2889754"/>
          </a:xfrm>
        </p:grpSpPr>
        <p:pic>
          <p:nvPicPr>
            <p:cNvPr id="24" name="图片 23">
              <a:extLst>
                <a:ext uri="{FF2B5EF4-FFF2-40B4-BE49-F238E27FC236}">
                  <a16:creationId xmlns:a16="http://schemas.microsoft.com/office/drawing/2014/main" id="{326C629F-6D63-4787-BCE3-091FA29E0DE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7007" y="518897"/>
              <a:ext cx="2216088" cy="2889754"/>
            </a:xfrm>
            <a:prstGeom prst="rect">
              <a:avLst/>
            </a:prstGeom>
          </p:spPr>
        </p:pic>
        <p:sp>
          <p:nvSpPr>
            <p:cNvPr id="25" name="矩形 24">
              <a:extLst>
                <a:ext uri="{FF2B5EF4-FFF2-40B4-BE49-F238E27FC236}">
                  <a16:creationId xmlns:a16="http://schemas.microsoft.com/office/drawing/2014/main" id="{3CF01F9B-45D7-4143-9A7C-2F87DC3089A1}"/>
                </a:ext>
              </a:extLst>
            </p:cNvPr>
            <p:cNvSpPr/>
            <p:nvPr/>
          </p:nvSpPr>
          <p:spPr>
            <a:xfrm rot="659061">
              <a:off x="6067307" y="1131452"/>
              <a:ext cx="455490" cy="1754326"/>
            </a:xfrm>
            <a:prstGeom prst="rect">
              <a:avLst/>
            </a:prstGeom>
            <a:noFill/>
          </p:spPr>
          <p:txBody>
            <a:bodyPr wrap="square" lIns="91440" tIns="45720" rIns="91440" bIns="45720">
              <a:spAutoFit/>
            </a:bodyPr>
            <a:lstStyle/>
            <a:p>
              <a:pPr algn="ctr"/>
              <a:r>
                <a:rPr lang="zh-CN" altLang="en-US" sz="32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方正舒体" panose="02010601030101010101" pitchFamily="2" charset="-122"/>
                  <a:ea typeface="方正舒体" panose="02010601030101010101" pitchFamily="2" charset="-122"/>
                </a:rPr>
                <a:t>嫌疑人</a:t>
              </a:r>
            </a:p>
          </p:txBody>
        </p:sp>
        <p:sp>
          <p:nvSpPr>
            <p:cNvPr id="26" name="文本框 25">
              <a:extLst>
                <a:ext uri="{FF2B5EF4-FFF2-40B4-BE49-F238E27FC236}">
                  <a16:creationId xmlns:a16="http://schemas.microsoft.com/office/drawing/2014/main" id="{52860596-D557-439B-A00D-9DEE3C937768}"/>
                </a:ext>
              </a:extLst>
            </p:cNvPr>
            <p:cNvSpPr txBox="1"/>
            <p:nvPr/>
          </p:nvSpPr>
          <p:spPr>
            <a:xfrm>
              <a:off x="5904344" y="1178351"/>
              <a:ext cx="191656" cy="523220"/>
            </a:xfrm>
            <a:prstGeom prst="rect">
              <a:avLst/>
            </a:prstGeom>
            <a:noFill/>
          </p:spPr>
          <p:txBody>
            <a:bodyPr wrap="square" rtlCol="0">
              <a:spAutoFit/>
            </a:bodyPr>
            <a:lstStyle/>
            <a:p>
              <a:r>
                <a:rPr lang="zh-CN" altLang="en-US" sz="2800" b="1" dirty="0">
                  <a:solidFill>
                    <a:srgbClr val="44B9F8"/>
                  </a:solidFill>
                </a:rPr>
                <a:t>“</a:t>
              </a:r>
            </a:p>
          </p:txBody>
        </p:sp>
        <p:sp>
          <p:nvSpPr>
            <p:cNvPr id="27" name="文本框 26">
              <a:extLst>
                <a:ext uri="{FF2B5EF4-FFF2-40B4-BE49-F238E27FC236}">
                  <a16:creationId xmlns:a16="http://schemas.microsoft.com/office/drawing/2014/main" id="{B38F5206-56EA-4C3B-A4F0-FF2540DCE61C}"/>
                </a:ext>
              </a:extLst>
            </p:cNvPr>
            <p:cNvSpPr txBox="1"/>
            <p:nvPr/>
          </p:nvSpPr>
          <p:spPr>
            <a:xfrm>
              <a:off x="6225364" y="2481323"/>
              <a:ext cx="546755" cy="523220"/>
            </a:xfrm>
            <a:prstGeom prst="rect">
              <a:avLst/>
            </a:prstGeom>
            <a:noFill/>
          </p:spPr>
          <p:txBody>
            <a:bodyPr wrap="square" rtlCol="0">
              <a:spAutoFit/>
            </a:bodyPr>
            <a:lstStyle/>
            <a:p>
              <a:r>
                <a:rPr lang="zh-CN" altLang="en-US" sz="2800" b="1" dirty="0">
                  <a:solidFill>
                    <a:srgbClr val="44B9F8"/>
                  </a:solidFill>
                </a:rPr>
                <a:t>“</a:t>
              </a:r>
            </a:p>
          </p:txBody>
        </p:sp>
      </p:grpSp>
      <p:pic>
        <p:nvPicPr>
          <p:cNvPr id="32" name="图片 31">
            <a:extLst>
              <a:ext uri="{FF2B5EF4-FFF2-40B4-BE49-F238E27FC236}">
                <a16:creationId xmlns:a16="http://schemas.microsoft.com/office/drawing/2014/main" id="{C81F7CF2-5AFE-4940-811C-AE783DFA95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5710" y="3321587"/>
            <a:ext cx="4497793" cy="3309351"/>
          </a:xfrm>
          <a:prstGeom prst="rect">
            <a:avLst/>
          </a:prstGeom>
        </p:spPr>
      </p:pic>
      <p:pic>
        <p:nvPicPr>
          <p:cNvPr id="2050" name="Picture 2" descr="https://ss3.bdstatic.com/70cFv8Sh_Q1YnxGkpoWK1HF6hhy/it/u=2548399409,1722205198&amp;fm=15&amp;gp=0.jpg">
            <a:extLst>
              <a:ext uri="{FF2B5EF4-FFF2-40B4-BE49-F238E27FC236}">
                <a16:creationId xmlns:a16="http://schemas.microsoft.com/office/drawing/2014/main" id="{F98A9CE5-2B9F-4752-AC65-27E342183146}"/>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9880" b="94940" l="3000" r="90000">
                        <a14:foregroundMark x1="19400" y1="21205" x2="19400" y2="21205"/>
                        <a14:foregroundMark x1="16400" y1="33253" x2="16400" y2="33253"/>
                        <a14:foregroundMark x1="22600" y1="55663" x2="22600" y2="55663"/>
                        <a14:foregroundMark x1="18800" y1="53976" x2="18800" y2="53976"/>
                        <a14:foregroundMark x1="15800" y1="54940" x2="15800" y2="54940"/>
                        <a14:foregroundMark x1="7600" y1="48916" x2="7600" y2="48916"/>
                        <a14:foregroundMark x1="7600" y1="44337" x2="7600" y2="44337"/>
                        <a14:foregroundMark x1="7600" y1="44337" x2="7600" y2="44337"/>
                        <a14:foregroundMark x1="7600" y1="44337" x2="7600" y2="44337"/>
                        <a14:foregroundMark x1="35800" y1="50120" x2="35800" y2="50120"/>
                        <a14:foregroundMark x1="33200" y1="46024" x2="33200" y2="46024"/>
                        <a14:foregroundMark x1="31000" y1="47229" x2="37600" y2="53253"/>
                        <a14:foregroundMark x1="27200" y1="48916" x2="26600" y2="70120"/>
                        <a14:foregroundMark x1="23600" y1="53012" x2="23400" y2="65783"/>
                        <a14:foregroundMark x1="23400" y1="65783" x2="23000" y2="66988"/>
                        <a14:foregroundMark x1="23000" y1="58313" x2="23000" y2="58313"/>
                        <a14:foregroundMark x1="22800" y1="57108" x2="20000" y2="70120"/>
                        <a14:foregroundMark x1="21200" y1="55663" x2="21200" y2="64819"/>
                        <a14:foregroundMark x1="21200" y1="55663" x2="20600" y2="67711"/>
                        <a14:foregroundMark x1="20600" y1="67711" x2="21200" y2="69398"/>
                        <a14:foregroundMark x1="21800" y1="58313" x2="20000" y2="59277"/>
                        <a14:foregroundMark x1="21000" y1="60000" x2="20200" y2="68434"/>
                        <a14:foregroundMark x1="21200" y1="72048" x2="12400" y2="77831"/>
                        <a14:foregroundMark x1="12400" y1="77831" x2="8800" y2="89880"/>
                        <a14:foregroundMark x1="8800" y1="89880" x2="3000" y2="94940"/>
                        <a14:foregroundMark x1="8000" y1="46988" x2="16000" y2="54458"/>
                        <a14:foregroundMark x1="16000" y1="54458" x2="20800" y2="53735"/>
                        <a14:foregroundMark x1="7200" y1="43855" x2="7800" y2="45542"/>
                        <a14:foregroundMark x1="7200" y1="43614" x2="7200" y2="43614"/>
                        <a14:foregroundMark x1="5600" y1="42651" x2="5600" y2="42651"/>
                        <a14:foregroundMark x1="6400" y1="42410" x2="9000" y2="45060"/>
                        <a14:foregroundMark x1="33400" y1="47711" x2="39600" y2="58313"/>
                        <a14:foregroundMark x1="39600" y1="58313" x2="37600" y2="63373"/>
                        <a14:foregroundMark x1="37600" y1="49880" x2="41200" y2="61446"/>
                        <a14:foregroundMark x1="41200" y1="61446" x2="39600" y2="63614"/>
                        <a14:foregroundMark x1="42600" y1="65783" x2="45000" y2="68434"/>
                        <a14:foregroundMark x1="43600" y1="65542" x2="45800" y2="72048"/>
                        <a14:foregroundMark x1="40400" y1="64578" x2="48200" y2="72530"/>
                        <a14:foregroundMark x1="48200" y1="72530" x2="48400" y2="72530"/>
                      </a14:backgroundRemoval>
                    </a14:imgEffect>
                  </a14:imgLayer>
                </a14:imgProps>
              </a:ext>
              <a:ext uri="{28A0092B-C50C-407E-A947-70E740481C1C}">
                <a14:useLocalDpi xmlns:a14="http://schemas.microsoft.com/office/drawing/2010/main" val="0"/>
              </a:ext>
            </a:extLst>
          </a:blip>
          <a:srcRect/>
          <a:stretch>
            <a:fillRect/>
          </a:stretch>
        </p:blipFill>
        <p:spPr bwMode="auto">
          <a:xfrm>
            <a:off x="8991192" y="1383433"/>
            <a:ext cx="2737942" cy="2272492"/>
          </a:xfrm>
          <a:prstGeom prst="rect">
            <a:avLst/>
          </a:prstGeom>
          <a:noFill/>
          <a:extLst>
            <a:ext uri="{909E8E84-426E-40DD-AFC4-6F175D3DCCD1}">
              <a14:hiddenFill xmlns:a14="http://schemas.microsoft.com/office/drawing/2010/main">
                <a:solidFill>
                  <a:srgbClr val="FFFFFF"/>
                </a:solidFill>
              </a14:hiddenFill>
            </a:ext>
          </a:extLst>
        </p:spPr>
      </p:pic>
      <p:grpSp>
        <p:nvGrpSpPr>
          <p:cNvPr id="33" name="组合 32">
            <a:extLst>
              <a:ext uri="{FF2B5EF4-FFF2-40B4-BE49-F238E27FC236}">
                <a16:creationId xmlns:a16="http://schemas.microsoft.com/office/drawing/2014/main" id="{A12F96A9-1A88-4CC2-B240-8B40034213BF}"/>
              </a:ext>
            </a:extLst>
          </p:cNvPr>
          <p:cNvGrpSpPr/>
          <p:nvPr/>
        </p:nvGrpSpPr>
        <p:grpSpPr>
          <a:xfrm>
            <a:off x="1140555" y="1903653"/>
            <a:ext cx="2543175" cy="3807460"/>
            <a:chOff x="1140555" y="1903653"/>
            <a:chExt cx="2543175" cy="3807460"/>
          </a:xfrm>
        </p:grpSpPr>
        <p:pic>
          <p:nvPicPr>
            <p:cNvPr id="6" name="图片 5" descr="SHOUJI"/>
            <p:cNvPicPr>
              <a:picLocks noChangeAspect="1"/>
            </p:cNvPicPr>
            <p:nvPr/>
          </p:nvPicPr>
          <p:blipFill>
            <a:blip r:embed="rId7"/>
            <a:srcRect/>
            <a:stretch>
              <a:fillRect/>
            </a:stretch>
          </p:blipFill>
          <p:spPr>
            <a:xfrm>
              <a:off x="1140555" y="1903653"/>
              <a:ext cx="2543175" cy="3807460"/>
            </a:xfrm>
            <a:prstGeom prst="rect">
              <a:avLst/>
            </a:prstGeom>
            <a:effectLst>
              <a:reflection blurRad="6350" stA="13000" endA="300" endPos="23000" dir="5400000" sy="-100000" algn="bl" rotWithShape="0"/>
            </a:effectLst>
          </p:spPr>
        </p:pic>
        <p:pic>
          <p:nvPicPr>
            <p:cNvPr id="2052" name="Picture 4" descr="https://ss1.bdstatic.com/70cFuXSh_Q1YnxGkpoWK1HF6hhy/it/u=788446484,3828046051&amp;fm=26&amp;gp=0.jpg">
              <a:extLst>
                <a:ext uri="{FF2B5EF4-FFF2-40B4-BE49-F238E27FC236}">
                  <a16:creationId xmlns:a16="http://schemas.microsoft.com/office/drawing/2014/main" id="{5D8BBCA0-CE0B-464A-83AB-DDC9ACD11A1A}"/>
                </a:ext>
              </a:extLst>
            </p:cNvPr>
            <p:cNvPicPr>
              <a:picLocks noChangeAspect="1" noChangeArrowheads="1"/>
            </p:cNvPicPr>
            <p:nvPr/>
          </p:nvPicPr>
          <p:blipFill>
            <a:blip r:embed="rId8" cstate="print">
              <a:extLst>
                <a:ext uri="{BEBA8EAE-BF5A-486C-A8C5-ECC9F3942E4B}">
                  <a14:imgProps xmlns:a14="http://schemas.microsoft.com/office/drawing/2010/main">
                    <a14:imgLayer r:embed="rId9">
                      <a14:imgEffect>
                        <a14:backgroundRemoval t="2742" b="97114" l="3000" r="96000">
                          <a14:foregroundMark x1="27000" y1="12266" x2="27000" y2="12266"/>
                          <a14:foregroundMark x1="37200" y1="5339" x2="37200" y2="5339"/>
                          <a14:foregroundMark x1="41600" y1="3030" x2="41600" y2="3030"/>
                          <a14:foregroundMark x1="8400" y1="22655" x2="8400" y2="22655"/>
                          <a14:foregroundMark x1="3000" y1="32323" x2="3000" y2="32323"/>
                          <a14:foregroundMark x1="31000" y1="30880" x2="31000" y2="30880"/>
                          <a14:foregroundMark x1="33800" y1="30447" x2="33800" y2="30447"/>
                          <a14:foregroundMark x1="58600" y1="31169" x2="58600" y2="31169"/>
                          <a14:foregroundMark x1="92400" y1="54113" x2="96000" y2="61328"/>
                          <a14:foregroundMark x1="96000" y1="61328" x2="94000" y2="66811"/>
                          <a14:foregroundMark x1="93000" y1="71573" x2="96000" y2="78932"/>
                          <a14:foregroundMark x1="96000" y1="78932" x2="95600" y2="87013"/>
                          <a14:foregroundMark x1="95600" y1="87013" x2="94200" y2="89033"/>
                          <a14:foregroundMark x1="41000" y1="88889" x2="40200" y2="97114"/>
                          <a14:foregroundMark x1="54200" y1="93074" x2="55000" y2="96537"/>
                        </a14:backgroundRemoval>
                      </a14:imgEffect>
                    </a14:imgLayer>
                  </a14:imgProps>
                </a:ext>
                <a:ext uri="{28A0092B-C50C-407E-A947-70E740481C1C}">
                  <a14:useLocalDpi xmlns:a14="http://schemas.microsoft.com/office/drawing/2010/main" val="0"/>
                </a:ext>
              </a:extLst>
            </a:blip>
            <a:srcRect/>
            <a:stretch>
              <a:fillRect/>
            </a:stretch>
          </p:blipFill>
          <p:spPr bwMode="auto">
            <a:xfrm>
              <a:off x="1656140" y="2810284"/>
              <a:ext cx="1477393" cy="218548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500" fill="hold"/>
                                        <p:tgtEl>
                                          <p:spTgt spid="33"/>
                                        </p:tgtEl>
                                        <p:attrNameLst>
                                          <p:attrName>ppt_x</p:attrName>
                                        </p:attrNameLst>
                                      </p:cBhvr>
                                      <p:tavLst>
                                        <p:tav tm="0">
                                          <p:val>
                                            <p:strVal val="#ppt_x"/>
                                          </p:val>
                                        </p:tav>
                                        <p:tav tm="100000">
                                          <p:val>
                                            <p:strVal val="#ppt_x"/>
                                          </p:val>
                                        </p:tav>
                                      </p:tavLst>
                                    </p:anim>
                                    <p:anim calcmode="lin" valueType="num">
                                      <p:cBhvr additive="base">
                                        <p:cTn id="16"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3" fill="hold" nodeType="click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1+#ppt_w/2"/>
                                          </p:val>
                                        </p:tav>
                                        <p:tav tm="100000">
                                          <p:val>
                                            <p:strVal val="#ppt_x"/>
                                          </p:val>
                                        </p:tav>
                                      </p:tavLst>
                                    </p:anim>
                                    <p:anim calcmode="lin" valueType="num">
                                      <p:cBhvr additive="base">
                                        <p:cTn id="22" dur="500" fill="hold"/>
                                        <p:tgtEl>
                                          <p:spTgt spid="28"/>
                                        </p:tgtEl>
                                        <p:attrNameLst>
                                          <p:attrName>ppt_y</p:attrName>
                                        </p:attrNameLst>
                                      </p:cBhvr>
                                      <p:tavLst>
                                        <p:tav tm="0">
                                          <p:val>
                                            <p:strVal val="0-#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p:cTn id="27" dur="1000" fill="hold"/>
                                        <p:tgtEl>
                                          <p:spTgt spid="32"/>
                                        </p:tgtEl>
                                        <p:attrNameLst>
                                          <p:attrName>ppt_w</p:attrName>
                                        </p:attrNameLst>
                                      </p:cBhvr>
                                      <p:tavLst>
                                        <p:tav tm="0">
                                          <p:val>
                                            <p:fltVal val="0"/>
                                          </p:val>
                                        </p:tav>
                                        <p:tav tm="100000">
                                          <p:val>
                                            <p:strVal val="#ppt_w"/>
                                          </p:val>
                                        </p:tav>
                                      </p:tavLst>
                                    </p:anim>
                                    <p:anim calcmode="lin" valueType="num">
                                      <p:cBhvr>
                                        <p:cTn id="28" dur="1000" fill="hold"/>
                                        <p:tgtEl>
                                          <p:spTgt spid="32"/>
                                        </p:tgtEl>
                                        <p:attrNameLst>
                                          <p:attrName>ppt_h</p:attrName>
                                        </p:attrNameLst>
                                      </p:cBhvr>
                                      <p:tavLst>
                                        <p:tav tm="0">
                                          <p:val>
                                            <p:fltVal val="0"/>
                                          </p:val>
                                        </p:tav>
                                        <p:tav tm="100000">
                                          <p:val>
                                            <p:strVal val="#ppt_h"/>
                                          </p:val>
                                        </p:tav>
                                      </p:tavLst>
                                    </p:anim>
                                    <p:anim calcmode="lin" valueType="num">
                                      <p:cBhvr>
                                        <p:cTn id="29" dur="1000" fill="hold"/>
                                        <p:tgtEl>
                                          <p:spTgt spid="32"/>
                                        </p:tgtEl>
                                        <p:attrNameLst>
                                          <p:attrName>style.rotation</p:attrName>
                                        </p:attrNameLst>
                                      </p:cBhvr>
                                      <p:tavLst>
                                        <p:tav tm="0">
                                          <p:val>
                                            <p:fltVal val="90"/>
                                          </p:val>
                                        </p:tav>
                                        <p:tav tm="100000">
                                          <p:val>
                                            <p:fltVal val="0"/>
                                          </p:val>
                                        </p:tav>
                                      </p:tavLst>
                                    </p:anim>
                                    <p:animEffect transition="in" filter="fade">
                                      <p:cBhvr>
                                        <p:cTn id="30" dur="1000"/>
                                        <p:tgtEl>
                                          <p:spTgt spid="32"/>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2050"/>
                                        </p:tgtEl>
                                        <p:attrNameLst>
                                          <p:attrName>style.visibility</p:attrName>
                                        </p:attrNameLst>
                                      </p:cBhvr>
                                      <p:to>
                                        <p:strVal val="visible"/>
                                      </p:to>
                                    </p:set>
                                    <p:anim calcmode="lin" valueType="num">
                                      <p:cBhvr>
                                        <p:cTn id="35" dur="500" fill="hold"/>
                                        <p:tgtEl>
                                          <p:spTgt spid="2050"/>
                                        </p:tgtEl>
                                        <p:attrNameLst>
                                          <p:attrName>ppt_w</p:attrName>
                                        </p:attrNameLst>
                                      </p:cBhvr>
                                      <p:tavLst>
                                        <p:tav tm="0">
                                          <p:val>
                                            <p:fltVal val="0"/>
                                          </p:val>
                                        </p:tav>
                                        <p:tav tm="100000">
                                          <p:val>
                                            <p:strVal val="#ppt_w"/>
                                          </p:val>
                                        </p:tav>
                                      </p:tavLst>
                                    </p:anim>
                                    <p:anim calcmode="lin" valueType="num">
                                      <p:cBhvr>
                                        <p:cTn id="36" dur="500" fill="hold"/>
                                        <p:tgtEl>
                                          <p:spTgt spid="2050"/>
                                        </p:tgtEl>
                                        <p:attrNameLst>
                                          <p:attrName>ppt_h</p:attrName>
                                        </p:attrNameLst>
                                      </p:cBhvr>
                                      <p:tavLst>
                                        <p:tav tm="0">
                                          <p:val>
                                            <p:fltVal val="0"/>
                                          </p:val>
                                        </p:tav>
                                        <p:tav tm="100000">
                                          <p:val>
                                            <p:strVal val="#ppt_h"/>
                                          </p:val>
                                        </p:tav>
                                      </p:tavLst>
                                    </p:anim>
                                    <p:animEffect transition="in" filter="fade">
                                      <p:cBhvr>
                                        <p:cTn id="3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32385" y="-57150"/>
            <a:ext cx="11908790" cy="5854700"/>
          </a:xfrm>
          <a:prstGeom prst="rect">
            <a:avLst/>
          </a:prstGeom>
        </p:spPr>
      </p:pic>
      <p:sp>
        <p:nvSpPr>
          <p:cNvPr id="6" name="文本框 5"/>
          <p:cNvSpPr txBox="1"/>
          <p:nvPr/>
        </p:nvSpPr>
        <p:spPr>
          <a:xfrm>
            <a:off x="3067050" y="2992755"/>
            <a:ext cx="6057900" cy="707886"/>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05     </a:t>
            </a:r>
            <a:r>
              <a:rPr lang="zh-CN" altLang="en-US" sz="4000" b="1" dirty="0">
                <a:solidFill>
                  <a:schemeClr val="bg1"/>
                </a:solidFill>
                <a:latin typeface="印品黑体" panose="00000500000000000000" pitchFamily="2" charset="-122"/>
                <a:ea typeface="印品黑体" panose="00000500000000000000" pitchFamily="2" charset="-122"/>
              </a:rPr>
              <a:t>小结</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1" name="组合 20"/>
          <p:cNvGrpSpPr/>
          <p:nvPr/>
        </p:nvGrpSpPr>
        <p:grpSpPr>
          <a:xfrm>
            <a:off x="5591175" y="6000115"/>
            <a:ext cx="1111250" cy="189230"/>
            <a:chOff x="6484" y="9300"/>
            <a:chExt cx="1750" cy="298"/>
          </a:xfrm>
        </p:grpSpPr>
        <p:sp>
          <p:nvSpPr>
            <p:cNvPr id="22" name="椭圆 21"/>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3" name="椭圆 22"/>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4" name="椭圆 23"/>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extLst>
      <p:ext uri="{BB962C8B-B14F-4D97-AF65-F5344CB8AC3E}">
        <p14:creationId xmlns:p14="http://schemas.microsoft.com/office/powerpoint/2010/main" val="613068379"/>
      </p:ext>
    </p:extLst>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椭圆 25"/>
          <p:cNvSpPr/>
          <p:nvPr/>
        </p:nvSpPr>
        <p:spPr>
          <a:xfrm>
            <a:off x="2565400" y="2787015"/>
            <a:ext cx="7228840" cy="7228840"/>
          </a:xfrm>
          <a:prstGeom prst="ellipse">
            <a:avLst/>
          </a:prstGeom>
          <a:noFill/>
          <a:ln w="28575" cmpd="sng">
            <a:solidFill>
              <a:srgbClr val="44B9F8">
                <a:alpha val="15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9" name="椭圆 8"/>
          <p:cNvSpPr/>
          <p:nvPr/>
        </p:nvSpPr>
        <p:spPr>
          <a:xfrm>
            <a:off x="3122930" y="3343910"/>
            <a:ext cx="6113780" cy="6113780"/>
          </a:xfrm>
          <a:prstGeom prst="ellipse">
            <a:avLst/>
          </a:prstGeom>
          <a:solidFill>
            <a:srgbClr val="44B9F8">
              <a:alpha val="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7" name="椭圆 6"/>
          <p:cNvSpPr/>
          <p:nvPr/>
        </p:nvSpPr>
        <p:spPr>
          <a:xfrm>
            <a:off x="3543300" y="3764280"/>
            <a:ext cx="5273675" cy="5273675"/>
          </a:xfrm>
          <a:prstGeom prst="ellipse">
            <a:avLst/>
          </a:prstGeom>
          <a:gradFill>
            <a:gsLst>
              <a:gs pos="0">
                <a:srgbClr val="44B9F8">
                  <a:alpha val="0"/>
                </a:srgbClr>
              </a:gs>
              <a:gs pos="100000">
                <a:srgbClr val="262F6D">
                  <a:alpha val="100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0" name="组合 9"/>
          <p:cNvGrpSpPr/>
          <p:nvPr/>
        </p:nvGrpSpPr>
        <p:grpSpPr>
          <a:xfrm>
            <a:off x="3308671" y="-535407"/>
            <a:ext cx="6216015" cy="1788160"/>
            <a:chOff x="5167" y="46"/>
            <a:chExt cx="978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5167" y="902"/>
              <a:ext cx="9789" cy="1018"/>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人工智能在各领域的应用</a:t>
              </a:r>
              <a:endParaRPr lang="en-US" altLang="zh-CN" sz="3600" b="1" dirty="0">
                <a:solidFill>
                  <a:schemeClr val="bg1"/>
                </a:solidFill>
                <a:latin typeface="印品黑体" panose="00000500000000000000" pitchFamily="2" charset="-122"/>
                <a:ea typeface="印品黑体" panose="00000500000000000000" pitchFamily="2" charset="-122"/>
              </a:endParaRPr>
            </a:p>
          </p:txBody>
        </p:sp>
        <p:sp>
          <p:nvSpPr>
            <p:cNvPr id="4" name="文本框 3"/>
            <p:cNvSpPr txBox="1"/>
            <p:nvPr/>
          </p:nvSpPr>
          <p:spPr>
            <a:xfrm>
              <a:off x="5607" y="1862"/>
              <a:ext cx="9073" cy="582"/>
            </a:xfrm>
            <a:prstGeom prst="rect">
              <a:avLst/>
            </a:prstGeom>
            <a:noFill/>
          </p:spPr>
          <p:txBody>
            <a:bodyPr wrap="square" rtlCol="0">
              <a:spAutoFit/>
            </a:bodyPr>
            <a:lstStyle/>
            <a:p>
              <a:pPr algn="ctr"/>
              <a:r>
                <a:rPr lang="en-US" altLang="zh-CN" dirty="0">
                  <a:solidFill>
                    <a:srgbClr val="44B9F8"/>
                  </a:solidFill>
                </a:rPr>
                <a:t>The application of artificial intelligence in various fields</a:t>
              </a:r>
              <a:endParaRPr lang="en-US" altLang="zh-CN" sz="1400" dirty="0">
                <a:solidFill>
                  <a:srgbClr val="44B9F8"/>
                </a:solidFill>
                <a:latin typeface="印品黑体" panose="00000500000000000000" pitchFamily="2" charset="-122"/>
                <a:ea typeface="印品黑体" panose="00000500000000000000" pitchFamily="2" charset="-122"/>
              </a:endParaRPr>
            </a:p>
          </p:txBody>
        </p:sp>
      </p:grpSp>
      <p:graphicFrame>
        <p:nvGraphicFramePr>
          <p:cNvPr id="6" name="图表 5"/>
          <p:cNvGraphicFramePr/>
          <p:nvPr>
            <p:extLst>
              <p:ext uri="{D42A27DB-BD31-4B8C-83A1-F6EECF244321}">
                <p14:modId xmlns:p14="http://schemas.microsoft.com/office/powerpoint/2010/main" val="1054051685"/>
              </p:ext>
            </p:extLst>
          </p:nvPr>
        </p:nvGraphicFramePr>
        <p:xfrm>
          <a:off x="4036377" y="2265680"/>
          <a:ext cx="4418965" cy="3314700"/>
        </p:xfrm>
        <a:graphic>
          <a:graphicData uri="http://schemas.openxmlformats.org/drawingml/2006/chart">
            <c:chart xmlns:c="http://schemas.openxmlformats.org/drawingml/2006/chart" xmlns:r="http://schemas.openxmlformats.org/officeDocument/2006/relationships" r:id="rId5"/>
          </a:graphicData>
        </a:graphic>
      </p:graphicFrame>
      <p:grpSp>
        <p:nvGrpSpPr>
          <p:cNvPr id="2" name="组合 1">
            <a:extLst>
              <a:ext uri="{FF2B5EF4-FFF2-40B4-BE49-F238E27FC236}">
                <a16:creationId xmlns:a16="http://schemas.microsoft.com/office/drawing/2014/main" id="{47D0A585-106C-44CB-9022-2B0A00124135}"/>
              </a:ext>
            </a:extLst>
          </p:cNvPr>
          <p:cNvGrpSpPr/>
          <p:nvPr/>
        </p:nvGrpSpPr>
        <p:grpSpPr>
          <a:xfrm>
            <a:off x="8029438" y="2265680"/>
            <a:ext cx="2990495" cy="3051038"/>
            <a:chOff x="8465819" y="2095183"/>
            <a:chExt cx="2990495" cy="3051038"/>
          </a:xfrm>
        </p:grpSpPr>
        <p:sp>
          <p:nvSpPr>
            <p:cNvPr id="25" name="矩形 24"/>
            <p:cNvSpPr/>
            <p:nvPr/>
          </p:nvSpPr>
          <p:spPr>
            <a:xfrm rot="16200000">
              <a:off x="8435548" y="2125454"/>
              <a:ext cx="3051038" cy="2990495"/>
            </a:xfrm>
            <a:prstGeom prst="rect">
              <a:avLst/>
            </a:prstGeom>
            <a:gradFill>
              <a:gsLst>
                <a:gs pos="0">
                  <a:srgbClr val="007BD3">
                    <a:alpha val="0"/>
                  </a:srgbClr>
                </a:gs>
                <a:gs pos="100000">
                  <a:srgbClr val="262F6D">
                    <a:alpha val="45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7" name="组合 16"/>
            <p:cNvGrpSpPr/>
            <p:nvPr/>
          </p:nvGrpSpPr>
          <p:grpSpPr>
            <a:xfrm>
              <a:off x="8597900" y="2182495"/>
              <a:ext cx="2247900" cy="2841625"/>
              <a:chOff x="2947" y="3651"/>
              <a:chExt cx="3540" cy="4475"/>
            </a:xfrm>
          </p:grpSpPr>
          <p:sp>
            <p:nvSpPr>
              <p:cNvPr id="32" name="TextBox 13"/>
              <p:cNvSpPr txBox="1"/>
              <p:nvPr/>
            </p:nvSpPr>
            <p:spPr>
              <a:xfrm>
                <a:off x="2947" y="3651"/>
                <a:ext cx="1745" cy="388"/>
              </a:xfrm>
              <a:prstGeom prst="rect">
                <a:avLst/>
              </a:prstGeom>
              <a:noFill/>
            </p:spPr>
            <p:txBody>
              <a:bodyPr wrap="square" lIns="0" tIns="0" rIns="0" bIns="0">
                <a:spAutoFit/>
              </a:bodyPr>
              <a:lstStyle/>
              <a:p>
                <a:pPr algn="l" defTabSz="912495">
                  <a:spcBef>
                    <a:spcPct val="20000"/>
                  </a:spcBef>
                  <a:defRPr/>
                </a:pPr>
                <a:r>
                  <a:rPr lang="zh-CN" alt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rPr>
                  <a:t>教育</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3" name="TextBox 13"/>
              <p:cNvSpPr txBox="1"/>
              <p:nvPr/>
            </p:nvSpPr>
            <p:spPr>
              <a:xfrm>
                <a:off x="2947" y="4142"/>
                <a:ext cx="3540" cy="3984"/>
              </a:xfrm>
              <a:prstGeom prst="rect">
                <a:avLst/>
              </a:prstGeom>
              <a:noFill/>
            </p:spPr>
            <p:txBody>
              <a:bodyPr wrap="square" lIns="0" tIns="0" rIns="0" bIns="0">
                <a:spAutoFit/>
              </a:bodyPr>
              <a:lstStyle/>
              <a:p>
                <a:pPr defTabSz="912495">
                  <a:lnSpc>
                    <a:spcPct val="130000"/>
                  </a:lnSpc>
                  <a:defRPr/>
                </a:pPr>
                <a:r>
                  <a:rPr lang="zh-CN" altLang="en-US" sz="1600" dirty="0">
                    <a:solidFill>
                      <a:schemeClr val="bg1"/>
                    </a:solidFill>
                    <a:latin typeface="楷体" panose="02010609060101010101" pitchFamily="49" charset="-122"/>
                    <a:ea typeface="楷体" panose="02010609060101010101" pitchFamily="49" charset="-122"/>
                  </a:rPr>
                  <a:t>人工智能及相关技术在教育领域的应用主要有以下五个方面： 自适应</a:t>
                </a:r>
                <a:r>
                  <a:rPr lang="en-US" altLang="zh-CN" sz="1600" dirty="0">
                    <a:solidFill>
                      <a:schemeClr val="bg1"/>
                    </a:solidFill>
                    <a:latin typeface="楷体" panose="02010609060101010101" pitchFamily="49" charset="-122"/>
                    <a:ea typeface="楷体" panose="02010609060101010101" pitchFamily="49" charset="-122"/>
                  </a:rPr>
                  <a:t>/</a:t>
                </a:r>
                <a:r>
                  <a:rPr lang="zh-CN" altLang="en-US" sz="1600" dirty="0">
                    <a:solidFill>
                      <a:schemeClr val="bg1"/>
                    </a:solidFill>
                    <a:latin typeface="楷体" panose="02010609060101010101" pitchFamily="49" charset="-122"/>
                    <a:ea typeface="楷体" panose="02010609060101010101" pitchFamily="49" charset="-122"/>
                  </a:rPr>
                  <a:t>个性化学习；虚拟导师；教育机器人；基于编程和机器人的科技教育；基于虚拟现实</a:t>
                </a:r>
                <a:r>
                  <a:rPr lang="en-US" altLang="zh-CN" sz="1600" dirty="0">
                    <a:solidFill>
                      <a:schemeClr val="bg1"/>
                    </a:solidFill>
                    <a:latin typeface="楷体" panose="02010609060101010101" pitchFamily="49" charset="-122"/>
                    <a:ea typeface="楷体" panose="02010609060101010101" pitchFamily="49" charset="-122"/>
                  </a:rPr>
                  <a:t>/</a:t>
                </a:r>
                <a:r>
                  <a:rPr lang="zh-CN" altLang="en-US" sz="1600" dirty="0">
                    <a:solidFill>
                      <a:schemeClr val="bg1"/>
                    </a:solidFill>
                    <a:latin typeface="楷体" panose="02010609060101010101" pitchFamily="49" charset="-122"/>
                    <a:ea typeface="楷体" panose="02010609060101010101" pitchFamily="49" charset="-122"/>
                  </a:rPr>
                  <a:t>增强现实的场景式教育</a:t>
                </a:r>
                <a:endParaRPr lang="en-US" sz="900" dirty="0">
                  <a:solidFill>
                    <a:schemeClr val="bg1"/>
                  </a:solidFill>
                  <a:latin typeface="楷体" panose="02010609060101010101" pitchFamily="49" charset="-122"/>
                  <a:ea typeface="楷体" panose="02010609060101010101" pitchFamily="49" charset="-122"/>
                  <a:cs typeface="宋体" panose="02010600030101010101" pitchFamily="2" charset="-122"/>
                  <a:sym typeface="+mn-ea"/>
                </a:endParaRPr>
              </a:p>
            </p:txBody>
          </p:sp>
        </p:grpSp>
      </p:grpSp>
      <p:grpSp>
        <p:nvGrpSpPr>
          <p:cNvPr id="3" name="组合 2">
            <a:extLst>
              <a:ext uri="{FF2B5EF4-FFF2-40B4-BE49-F238E27FC236}">
                <a16:creationId xmlns:a16="http://schemas.microsoft.com/office/drawing/2014/main" id="{A51BEA71-2650-4B8D-8BE9-619FD7BC7D80}"/>
              </a:ext>
            </a:extLst>
          </p:cNvPr>
          <p:cNvGrpSpPr/>
          <p:nvPr/>
        </p:nvGrpSpPr>
        <p:grpSpPr>
          <a:xfrm>
            <a:off x="2043902" y="4274376"/>
            <a:ext cx="2422214" cy="1069341"/>
            <a:chOff x="5236551" y="1330324"/>
            <a:chExt cx="2422214" cy="1069340"/>
          </a:xfrm>
        </p:grpSpPr>
        <p:sp>
          <p:nvSpPr>
            <p:cNvPr id="24" name="矩形 23"/>
            <p:cNvSpPr/>
            <p:nvPr/>
          </p:nvSpPr>
          <p:spPr>
            <a:xfrm rot="16200000">
              <a:off x="5912988" y="653887"/>
              <a:ext cx="1069340" cy="2422214"/>
            </a:xfrm>
            <a:prstGeom prst="rect">
              <a:avLst/>
            </a:prstGeom>
            <a:gradFill>
              <a:gsLst>
                <a:gs pos="0">
                  <a:srgbClr val="007BD3">
                    <a:alpha val="0"/>
                  </a:srgbClr>
                </a:gs>
                <a:gs pos="100000">
                  <a:srgbClr val="262F6D">
                    <a:alpha val="45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1" name="组合 10"/>
            <p:cNvGrpSpPr/>
            <p:nvPr/>
          </p:nvGrpSpPr>
          <p:grpSpPr>
            <a:xfrm>
              <a:off x="5410865" y="1401762"/>
              <a:ext cx="2247900" cy="600710"/>
              <a:chOff x="-3584" y="905"/>
              <a:chExt cx="3540" cy="946"/>
            </a:xfrm>
          </p:grpSpPr>
          <p:sp>
            <p:nvSpPr>
              <p:cNvPr id="12" name="TextBox 13"/>
              <p:cNvSpPr txBox="1"/>
              <p:nvPr/>
            </p:nvSpPr>
            <p:spPr>
              <a:xfrm>
                <a:off x="-3379" y="905"/>
                <a:ext cx="1745" cy="388"/>
              </a:xfrm>
              <a:prstGeom prst="rect">
                <a:avLst/>
              </a:prstGeom>
              <a:noFill/>
            </p:spPr>
            <p:txBody>
              <a:bodyPr wrap="square" lIns="0" tIns="0" rIns="0" bIns="0">
                <a:spAutoFit/>
              </a:bodyPr>
              <a:lstStyle/>
              <a:p>
                <a:pPr algn="l" defTabSz="912495">
                  <a:spcBef>
                    <a:spcPct val="20000"/>
                  </a:spcBef>
                  <a:defRPr/>
                </a:pPr>
                <a:r>
                  <a:rPr lang="zh-CN" alt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rPr>
                  <a:t>运算智能</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13" name="TextBox 13"/>
              <p:cNvSpPr txBox="1"/>
              <p:nvPr/>
            </p:nvSpPr>
            <p:spPr>
              <a:xfrm>
                <a:off x="-3584" y="1418"/>
                <a:ext cx="3540" cy="433"/>
              </a:xfrm>
              <a:prstGeom prst="rect">
                <a:avLst/>
              </a:prstGeom>
              <a:noFill/>
            </p:spPr>
            <p:txBody>
              <a:bodyPr wrap="square" lIns="0" tIns="0" rIns="0" bIns="0">
                <a:spAutoFit/>
              </a:bodyPr>
              <a:lstStyle/>
              <a:p>
                <a:pPr algn="l" defTabSz="912495" fontAlgn="auto">
                  <a:lnSpc>
                    <a:spcPct val="130000"/>
                  </a:lnSpc>
                  <a:spcBef>
                    <a:spcPts val="0"/>
                  </a:spcBef>
                  <a:defRPr/>
                </a:pPr>
                <a:r>
                  <a:rPr lang="zh-CN" altLang="en-US" sz="1600" dirty="0">
                    <a:solidFill>
                      <a:schemeClr val="bg1"/>
                    </a:solidFill>
                    <a:latin typeface="楷体" panose="02010609060101010101" pitchFamily="49" charset="-122"/>
                    <a:ea typeface="楷体" panose="02010609060101010101" pitchFamily="49" charset="-122"/>
                    <a:cs typeface="宋体" panose="02010600030101010101" pitchFamily="2" charset="-122"/>
                    <a:sym typeface="+mn-ea"/>
                  </a:rPr>
                  <a:t>快速计算和记忆存储能力</a:t>
                </a:r>
                <a:endParaRPr lang="en-US" sz="1600" dirty="0">
                  <a:solidFill>
                    <a:schemeClr val="bg1"/>
                  </a:solidFill>
                  <a:latin typeface="楷体" panose="02010609060101010101" pitchFamily="49" charset="-122"/>
                  <a:ea typeface="楷体" panose="02010609060101010101" pitchFamily="49" charset="-122"/>
                  <a:cs typeface="宋体" panose="02010600030101010101" pitchFamily="2" charset="-122"/>
                  <a:sym typeface="+mn-ea"/>
                </a:endParaRPr>
              </a:p>
            </p:txBody>
          </p:sp>
        </p:grpSp>
      </p:grpSp>
      <p:grpSp>
        <p:nvGrpSpPr>
          <p:cNvPr id="31" name="组合 30">
            <a:extLst>
              <a:ext uri="{FF2B5EF4-FFF2-40B4-BE49-F238E27FC236}">
                <a16:creationId xmlns:a16="http://schemas.microsoft.com/office/drawing/2014/main" id="{CE04D6E1-D17A-4A12-9DBE-59C5129994E1}"/>
              </a:ext>
            </a:extLst>
          </p:cNvPr>
          <p:cNvGrpSpPr/>
          <p:nvPr/>
        </p:nvGrpSpPr>
        <p:grpSpPr>
          <a:xfrm>
            <a:off x="2170112" y="2077183"/>
            <a:ext cx="2746375" cy="1069340"/>
            <a:chOff x="1501140" y="2114550"/>
            <a:chExt cx="2746375" cy="1069340"/>
          </a:xfrm>
        </p:grpSpPr>
        <p:sp>
          <p:nvSpPr>
            <p:cNvPr id="22" name="矩形 21"/>
            <p:cNvSpPr/>
            <p:nvPr/>
          </p:nvSpPr>
          <p:spPr>
            <a:xfrm rot="16200000">
              <a:off x="2785745" y="1722120"/>
              <a:ext cx="1069340" cy="1854200"/>
            </a:xfrm>
            <a:prstGeom prst="rect">
              <a:avLst/>
            </a:prstGeom>
            <a:gradFill>
              <a:gsLst>
                <a:gs pos="0">
                  <a:srgbClr val="007BD3">
                    <a:alpha val="0"/>
                  </a:srgbClr>
                </a:gs>
                <a:gs pos="100000">
                  <a:srgbClr val="262F6D">
                    <a:alpha val="45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4" name="组合 13"/>
            <p:cNvGrpSpPr/>
            <p:nvPr/>
          </p:nvGrpSpPr>
          <p:grpSpPr>
            <a:xfrm>
              <a:off x="1501140" y="2182495"/>
              <a:ext cx="2247900" cy="920750"/>
              <a:chOff x="2947" y="3651"/>
              <a:chExt cx="3540" cy="1450"/>
            </a:xfrm>
          </p:grpSpPr>
          <p:sp>
            <p:nvSpPr>
              <p:cNvPr id="16" name="TextBox 13"/>
              <p:cNvSpPr txBox="1"/>
              <p:nvPr/>
            </p:nvSpPr>
            <p:spPr>
              <a:xfrm>
                <a:off x="4742" y="3651"/>
                <a:ext cx="1745" cy="388"/>
              </a:xfrm>
              <a:prstGeom prst="rect">
                <a:avLst/>
              </a:prstGeom>
              <a:noFill/>
            </p:spPr>
            <p:txBody>
              <a:bodyPr wrap="square" lIns="0" tIns="0" rIns="0" bIns="0">
                <a:spAutoFit/>
              </a:bodyPr>
              <a:lstStyle/>
              <a:p>
                <a:pPr algn="r" defTabSz="912495">
                  <a:spcBef>
                    <a:spcPct val="20000"/>
                  </a:spcBef>
                  <a:defRPr/>
                </a:pPr>
                <a:r>
                  <a:rPr lang="zh-CN" alt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rPr>
                  <a:t>感知智能</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18" name="TextBox 13"/>
              <p:cNvSpPr txBox="1"/>
              <p:nvPr/>
            </p:nvSpPr>
            <p:spPr>
              <a:xfrm>
                <a:off x="2947" y="4142"/>
                <a:ext cx="3540" cy="959"/>
              </a:xfrm>
              <a:prstGeom prst="rect">
                <a:avLst/>
              </a:prstGeom>
              <a:noFill/>
            </p:spPr>
            <p:txBody>
              <a:bodyPr wrap="square" lIns="0" tIns="0" rIns="0" bIns="0">
                <a:spAutoFit/>
              </a:bodyPr>
              <a:lstStyle/>
              <a:p>
                <a:pPr algn="l" defTabSz="912495" fontAlgn="auto">
                  <a:lnSpc>
                    <a:spcPct val="130000"/>
                  </a:lnSpc>
                  <a:spcBef>
                    <a:spcPts val="0"/>
                  </a:spcBef>
                  <a:defRPr/>
                </a:pPr>
                <a:r>
                  <a:rPr lang="zh-CN" altLang="en-US" sz="1600" dirty="0">
                    <a:solidFill>
                      <a:schemeClr val="bg1"/>
                    </a:solidFill>
                    <a:latin typeface="楷体" panose="02010609060101010101" pitchFamily="49" charset="-122"/>
                    <a:ea typeface="楷体" panose="02010609060101010101" pitchFamily="49" charset="-122"/>
                    <a:sym typeface="+mn-ea"/>
                  </a:rPr>
                  <a:t>机器人可以像人一样对周围的环境能听会说</a:t>
                </a:r>
                <a:endParaRPr lang="en-US" sz="1600" dirty="0">
                  <a:solidFill>
                    <a:schemeClr val="bg1"/>
                  </a:solidFill>
                  <a:latin typeface="楷体" panose="02010609060101010101" pitchFamily="49" charset="-122"/>
                  <a:ea typeface="楷体" panose="02010609060101010101" pitchFamily="49" charset="-122"/>
                  <a:sym typeface="+mn-ea"/>
                </a:endParaRPr>
              </a:p>
            </p:txBody>
          </p:sp>
        </p:grpSp>
      </p:grpSp>
      <p:grpSp>
        <p:nvGrpSpPr>
          <p:cNvPr id="34" name="组合 33">
            <a:extLst>
              <a:ext uri="{FF2B5EF4-FFF2-40B4-BE49-F238E27FC236}">
                <a16:creationId xmlns:a16="http://schemas.microsoft.com/office/drawing/2014/main" id="{71C365B9-3A49-44F0-8938-D2A4CB6F9EEA}"/>
              </a:ext>
            </a:extLst>
          </p:cNvPr>
          <p:cNvGrpSpPr/>
          <p:nvPr/>
        </p:nvGrpSpPr>
        <p:grpSpPr>
          <a:xfrm>
            <a:off x="5144452" y="1046761"/>
            <a:ext cx="2890055" cy="1304927"/>
            <a:chOff x="1357461" y="3479164"/>
            <a:chExt cx="2890055" cy="1304927"/>
          </a:xfrm>
        </p:grpSpPr>
        <p:sp>
          <p:nvSpPr>
            <p:cNvPr id="23" name="矩形 22"/>
            <p:cNvSpPr/>
            <p:nvPr/>
          </p:nvSpPr>
          <p:spPr>
            <a:xfrm rot="16200000">
              <a:off x="2150025" y="2686600"/>
              <a:ext cx="1304927" cy="2890055"/>
            </a:xfrm>
            <a:prstGeom prst="rect">
              <a:avLst/>
            </a:prstGeom>
            <a:gradFill>
              <a:gsLst>
                <a:gs pos="0">
                  <a:srgbClr val="007BD3">
                    <a:alpha val="0"/>
                  </a:srgbClr>
                </a:gs>
                <a:gs pos="100000">
                  <a:srgbClr val="262F6D">
                    <a:alpha val="45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9" name="组合 18"/>
            <p:cNvGrpSpPr/>
            <p:nvPr/>
          </p:nvGrpSpPr>
          <p:grpSpPr>
            <a:xfrm>
              <a:off x="1501140" y="3557270"/>
              <a:ext cx="2247900" cy="1226820"/>
              <a:chOff x="2947" y="3651"/>
              <a:chExt cx="3540" cy="1932"/>
            </a:xfrm>
          </p:grpSpPr>
          <p:sp>
            <p:nvSpPr>
              <p:cNvPr id="20" name="TextBox 13"/>
              <p:cNvSpPr txBox="1"/>
              <p:nvPr/>
            </p:nvSpPr>
            <p:spPr>
              <a:xfrm>
                <a:off x="4742" y="3651"/>
                <a:ext cx="1745" cy="388"/>
              </a:xfrm>
              <a:prstGeom prst="rect">
                <a:avLst/>
              </a:prstGeom>
              <a:noFill/>
            </p:spPr>
            <p:txBody>
              <a:bodyPr wrap="square" lIns="0" tIns="0" rIns="0" bIns="0">
                <a:spAutoFit/>
              </a:bodyPr>
              <a:lstStyle/>
              <a:p>
                <a:pPr algn="r" defTabSz="912495">
                  <a:spcBef>
                    <a:spcPct val="20000"/>
                  </a:spcBef>
                  <a:defRPr/>
                </a:pPr>
                <a:r>
                  <a:rPr lang="zh-CN" alt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rPr>
                  <a:t>认知智能</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21" name="TextBox 13"/>
              <p:cNvSpPr txBox="1"/>
              <p:nvPr/>
            </p:nvSpPr>
            <p:spPr>
              <a:xfrm>
                <a:off x="2947" y="4142"/>
                <a:ext cx="3540" cy="1441"/>
              </a:xfrm>
              <a:prstGeom prst="rect">
                <a:avLst/>
              </a:prstGeom>
              <a:noFill/>
            </p:spPr>
            <p:txBody>
              <a:bodyPr wrap="square" lIns="0" tIns="0" rIns="0" bIns="0">
                <a:spAutoFit/>
              </a:bodyPr>
              <a:lstStyle/>
              <a:p>
                <a:pPr algn="l" defTabSz="912495" fontAlgn="auto">
                  <a:lnSpc>
                    <a:spcPct val="130000"/>
                  </a:lnSpc>
                  <a:spcBef>
                    <a:spcPts val="0"/>
                  </a:spcBef>
                  <a:defRPr/>
                </a:pPr>
                <a:r>
                  <a:rPr lang="zh-CN" altLang="en-US" sz="1600" dirty="0">
                    <a:solidFill>
                      <a:schemeClr val="bg1"/>
                    </a:solidFill>
                    <a:latin typeface="楷体" panose="02010609060101010101" pitchFamily="49" charset="-122"/>
                    <a:ea typeface="楷体" panose="02010609060101010101" pitchFamily="49" charset="-122"/>
                    <a:sym typeface="+mn-ea"/>
                  </a:rPr>
                  <a:t>机器人可以像人一样</a:t>
                </a:r>
                <a:r>
                  <a:rPr lang="en-US" altLang="zh-CN" sz="1600" dirty="0">
                    <a:solidFill>
                      <a:schemeClr val="bg1"/>
                    </a:solidFill>
                    <a:latin typeface="楷体" panose="02010609060101010101" pitchFamily="49" charset="-122"/>
                    <a:ea typeface="楷体" panose="02010609060101010101" pitchFamily="49" charset="-122"/>
                    <a:sym typeface="+mn-ea"/>
                  </a:rPr>
                  <a:t>·</a:t>
                </a:r>
                <a:r>
                  <a:rPr lang="zh-CN" altLang="en-US" sz="1600" dirty="0">
                    <a:solidFill>
                      <a:schemeClr val="bg1"/>
                    </a:solidFill>
                    <a:latin typeface="楷体" panose="02010609060101010101" pitchFamily="49" charset="-122"/>
                    <a:ea typeface="楷体" panose="02010609060101010101" pitchFamily="49" charset="-122"/>
                    <a:sym typeface="+mn-ea"/>
                  </a:rPr>
                  <a:t>能理解会思考，能像人一样表达</a:t>
                </a:r>
                <a:endParaRPr lang="en-US" sz="1600" dirty="0">
                  <a:solidFill>
                    <a:schemeClr val="bg1"/>
                  </a:solidFill>
                  <a:latin typeface="楷体" panose="02010609060101010101" pitchFamily="49" charset="-122"/>
                  <a:ea typeface="楷体" panose="02010609060101010101" pitchFamily="49" charset="-122"/>
                  <a:sym typeface="+mn-ea"/>
                </a:endParaRPr>
              </a:p>
            </p:txBody>
          </p:sp>
        </p:grpSp>
      </p:grpSp>
      <p:grpSp>
        <p:nvGrpSpPr>
          <p:cNvPr id="27" name="组合 26"/>
          <p:cNvGrpSpPr/>
          <p:nvPr/>
        </p:nvGrpSpPr>
        <p:grpSpPr>
          <a:xfrm>
            <a:off x="5591175" y="6000115"/>
            <a:ext cx="1111250" cy="189230"/>
            <a:chOff x="6484" y="9300"/>
            <a:chExt cx="1750" cy="298"/>
          </a:xfrm>
        </p:grpSpPr>
        <p:sp>
          <p:nvSpPr>
            <p:cNvPr id="28" name="椭圆 27"/>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9" name="椭圆 28"/>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30" name="椭圆 29"/>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1" fill="hold" nodeType="clickEffect">
                                  <p:stCondLst>
                                    <p:cond delay="0"/>
                                  </p:stCondLst>
                                  <p:childTnLst>
                                    <p:set>
                                      <p:cBhvr>
                                        <p:cTn id="17" dur="1" fill="hold">
                                          <p:stCondLst>
                                            <p:cond delay="0"/>
                                          </p:stCondLst>
                                        </p:cTn>
                                        <p:tgtEl>
                                          <p:spTgt spid="34"/>
                                        </p:tgtEl>
                                        <p:attrNameLst>
                                          <p:attrName>style.visibility</p:attrName>
                                        </p:attrNameLst>
                                      </p:cBhvr>
                                      <p:to>
                                        <p:strVal val="visible"/>
                                      </p:to>
                                    </p:set>
                                    <p:anim calcmode="lin" valueType="num">
                                      <p:cBhvr additive="base">
                                        <p:cTn id="18" dur="500" fill="hold"/>
                                        <p:tgtEl>
                                          <p:spTgt spid="34"/>
                                        </p:tgtEl>
                                        <p:attrNameLst>
                                          <p:attrName>ppt_x</p:attrName>
                                        </p:attrNameLst>
                                      </p:cBhvr>
                                      <p:tavLst>
                                        <p:tav tm="0">
                                          <p:val>
                                            <p:strVal val="#ppt_x"/>
                                          </p:val>
                                        </p:tav>
                                        <p:tav tm="100000">
                                          <p:val>
                                            <p:strVal val="#ppt_x"/>
                                          </p:val>
                                        </p:tav>
                                      </p:tavLst>
                                    </p:anim>
                                    <p:anim calcmode="lin" valueType="num">
                                      <p:cBhvr additive="base">
                                        <p:cTn id="19" dur="500" fill="hold"/>
                                        <p:tgtEl>
                                          <p:spTgt spid="34"/>
                                        </p:tgtEl>
                                        <p:attrNameLst>
                                          <p:attrName>ppt_y</p:attrName>
                                        </p:attrNameLst>
                                      </p:cBhvr>
                                      <p:tavLst>
                                        <p:tav tm="0">
                                          <p:val>
                                            <p:strVal val="0-#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9"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500" fill="hold"/>
                                        <p:tgtEl>
                                          <p:spTgt spid="31"/>
                                        </p:tgtEl>
                                        <p:attrNameLst>
                                          <p:attrName>ppt_x</p:attrName>
                                        </p:attrNameLst>
                                      </p:cBhvr>
                                      <p:tavLst>
                                        <p:tav tm="0">
                                          <p:val>
                                            <p:strVal val="0-#ppt_w/2"/>
                                          </p:val>
                                        </p:tav>
                                        <p:tav tm="100000">
                                          <p:val>
                                            <p:strVal val="#ppt_x"/>
                                          </p:val>
                                        </p:tav>
                                      </p:tavLst>
                                    </p:anim>
                                    <p:anim calcmode="lin" valueType="num">
                                      <p:cBhvr additive="base">
                                        <p:cTn id="25" dur="500" fill="hold"/>
                                        <p:tgtEl>
                                          <p:spTgt spid="31"/>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12"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 calcmode="lin" valueType="num">
                                      <p:cBhvr additive="base">
                                        <p:cTn id="30" dur="500" fill="hold"/>
                                        <p:tgtEl>
                                          <p:spTgt spid="3"/>
                                        </p:tgtEl>
                                        <p:attrNameLst>
                                          <p:attrName>ppt_x</p:attrName>
                                        </p:attrNameLst>
                                      </p:cBhvr>
                                      <p:tavLst>
                                        <p:tav tm="0">
                                          <p:val>
                                            <p:strVal val="0-#ppt_w/2"/>
                                          </p:val>
                                        </p:tav>
                                        <p:tav tm="100000">
                                          <p:val>
                                            <p:strVal val="#ppt_x"/>
                                          </p:val>
                                        </p:tav>
                                      </p:tavLst>
                                    </p:anim>
                                    <p:anim calcmode="lin" valueType="num">
                                      <p:cBhvr additive="base">
                                        <p:cTn id="31"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星点"/>
          <p:cNvPicPr>
            <a:picLocks noChangeAspect="1"/>
          </p:cNvPicPr>
          <p:nvPr/>
        </p:nvPicPr>
        <p:blipFill>
          <a:blip r:embed="rId3"/>
          <a:stretch>
            <a:fillRect/>
          </a:stretch>
        </p:blipFill>
        <p:spPr>
          <a:xfrm>
            <a:off x="137795" y="96520"/>
            <a:ext cx="11797665" cy="4448810"/>
          </a:xfrm>
          <a:prstGeom prst="rect">
            <a:avLst/>
          </a:prstGeom>
        </p:spPr>
      </p:pic>
      <p:sp>
        <p:nvSpPr>
          <p:cNvPr id="11" name="矩形 10"/>
          <p:cNvSpPr/>
          <p:nvPr/>
        </p:nvSpPr>
        <p:spPr>
          <a:xfrm>
            <a:off x="4434205" y="29210"/>
            <a:ext cx="3503930" cy="5908675"/>
          </a:xfrm>
          <a:prstGeom prst="rect">
            <a:avLst/>
          </a:prstGeom>
          <a:gradFill>
            <a:gsLst>
              <a:gs pos="0">
                <a:srgbClr val="007BD3">
                  <a:alpha val="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pic>
        <p:nvPicPr>
          <p:cNvPr id="7" name="图片 6" descr="蓝点"/>
          <p:cNvPicPr>
            <a:picLocks noChangeAspect="1"/>
          </p:cNvPicPr>
          <p:nvPr/>
        </p:nvPicPr>
        <p:blipFill>
          <a:blip r:embed="rId4"/>
          <a:srcRect/>
          <a:stretch>
            <a:fillRect/>
          </a:stretch>
        </p:blipFill>
        <p:spPr>
          <a:xfrm>
            <a:off x="-377825" y="2790190"/>
            <a:ext cx="13277850" cy="4048760"/>
          </a:xfrm>
          <a:prstGeom prst="rect">
            <a:avLst/>
          </a:prstGeom>
        </p:spPr>
      </p:pic>
      <p:grpSp>
        <p:nvGrpSpPr>
          <p:cNvPr id="10" name="组合 9"/>
          <p:cNvGrpSpPr/>
          <p:nvPr/>
        </p:nvGrpSpPr>
        <p:grpSpPr>
          <a:xfrm>
            <a:off x="4433570" y="29210"/>
            <a:ext cx="3637915" cy="1788160"/>
            <a:chOff x="6876" y="46"/>
            <a:chExt cx="5729" cy="2816"/>
          </a:xfrm>
        </p:grpSpPr>
        <p:pic>
          <p:nvPicPr>
            <p:cNvPr id="5" name="图片 4" descr="蓝点"/>
            <p:cNvPicPr>
              <a:picLocks noChangeAspect="1"/>
            </p:cNvPicPr>
            <p:nvPr/>
          </p:nvPicPr>
          <p:blipFill>
            <a:blip r:embed="rId5"/>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6"/>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小结</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pic>
        <p:nvPicPr>
          <p:cNvPr id="6" name="图片 5" descr="5c0b2d329c4b4"/>
          <p:cNvPicPr>
            <a:picLocks noChangeAspect="1"/>
          </p:cNvPicPr>
          <p:nvPr/>
        </p:nvPicPr>
        <p:blipFill>
          <a:blip r:embed="rId7"/>
          <a:srcRect/>
          <a:stretch>
            <a:fillRect/>
          </a:stretch>
        </p:blipFill>
        <p:spPr>
          <a:xfrm>
            <a:off x="3455670" y="1723390"/>
            <a:ext cx="5448300" cy="4086225"/>
          </a:xfrm>
          <a:custGeom>
            <a:avLst/>
            <a:gdLst/>
            <a:ahLst/>
            <a:cxnLst>
              <a:cxn ang="3">
                <a:pos x="hc" y="t"/>
              </a:cxn>
              <a:cxn ang="cd2">
                <a:pos x="l" y="vc"/>
              </a:cxn>
              <a:cxn ang="cd4">
                <a:pos x="hc" y="b"/>
              </a:cxn>
              <a:cxn ang="0">
                <a:pos x="r" y="vc"/>
              </a:cxn>
            </a:cxnLst>
            <a:rect l="l" t="t" r="r" b="b"/>
            <a:pathLst>
              <a:path w="8580" h="6435">
                <a:moveTo>
                  <a:pt x="1554" y="1368"/>
                </a:moveTo>
                <a:lnTo>
                  <a:pt x="1554" y="4761"/>
                </a:lnTo>
                <a:lnTo>
                  <a:pt x="7049" y="4761"/>
                </a:lnTo>
                <a:lnTo>
                  <a:pt x="7049" y="1368"/>
                </a:lnTo>
                <a:lnTo>
                  <a:pt x="1554" y="1368"/>
                </a:lnTo>
                <a:close/>
                <a:moveTo>
                  <a:pt x="0" y="0"/>
                </a:moveTo>
                <a:lnTo>
                  <a:pt x="8580" y="0"/>
                </a:lnTo>
                <a:lnTo>
                  <a:pt x="8580" y="6435"/>
                </a:lnTo>
                <a:lnTo>
                  <a:pt x="0" y="6435"/>
                </a:lnTo>
                <a:lnTo>
                  <a:pt x="0" y="0"/>
                </a:lnTo>
                <a:close/>
              </a:path>
            </a:pathLst>
          </a:custGeom>
        </p:spPr>
      </p:pic>
      <p:sp>
        <p:nvSpPr>
          <p:cNvPr id="12" name="矩形 11"/>
          <p:cNvSpPr/>
          <p:nvPr/>
        </p:nvSpPr>
        <p:spPr>
          <a:xfrm>
            <a:off x="4434205" y="2591435"/>
            <a:ext cx="3503930" cy="4246880"/>
          </a:xfrm>
          <a:prstGeom prst="rect">
            <a:avLst/>
          </a:prstGeom>
          <a:gradFill>
            <a:gsLst>
              <a:gs pos="0">
                <a:srgbClr val="007BD3">
                  <a:alpha val="400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 name="文本框 1">
            <a:extLst>
              <a:ext uri="{FF2B5EF4-FFF2-40B4-BE49-F238E27FC236}">
                <a16:creationId xmlns:a16="http://schemas.microsoft.com/office/drawing/2014/main" id="{C6904E61-2067-406F-9046-E4AE9A9667D8}"/>
              </a:ext>
            </a:extLst>
          </p:cNvPr>
          <p:cNvSpPr txBox="1"/>
          <p:nvPr/>
        </p:nvSpPr>
        <p:spPr>
          <a:xfrm>
            <a:off x="4649218" y="2817011"/>
            <a:ext cx="3073904" cy="1631216"/>
          </a:xfrm>
          <a:prstGeom prst="rect">
            <a:avLst/>
          </a:prstGeom>
          <a:noFill/>
        </p:spPr>
        <p:txBody>
          <a:bodyPr wrap="square" rtlCol="0">
            <a:spAutoFit/>
          </a:bodyPr>
          <a:lstStyle/>
          <a:p>
            <a:r>
              <a:rPr lang="zh-CN" altLang="en-US" sz="2000" dirty="0">
                <a:solidFill>
                  <a:schemeClr val="bg1"/>
                </a:solidFill>
                <a:latin typeface="方正仿宋简体" panose="02010601030101010101" pitchFamily="2" charset="-122"/>
                <a:ea typeface="方正仿宋简体" panose="02010601030101010101" pitchFamily="2" charset="-122"/>
              </a:rPr>
              <a:t>人工智能的发展给人们的生活带来了极大的便利，在各方面都有广泛的应用，提高了我们日常生活的效率。</a:t>
            </a:r>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星点"/>
          <p:cNvPicPr>
            <a:picLocks noChangeAspect="1"/>
          </p:cNvPicPr>
          <p:nvPr/>
        </p:nvPicPr>
        <p:blipFill>
          <a:blip r:embed="rId3"/>
          <a:stretch>
            <a:fillRect/>
          </a:stretch>
        </p:blipFill>
        <p:spPr>
          <a:xfrm>
            <a:off x="137795" y="96520"/>
            <a:ext cx="11797665" cy="4448810"/>
          </a:xfrm>
          <a:prstGeom prst="rect">
            <a:avLst/>
          </a:prstGeom>
        </p:spPr>
      </p:pic>
      <p:sp>
        <p:nvSpPr>
          <p:cNvPr id="8" name="矩形 7"/>
          <p:cNvSpPr/>
          <p:nvPr/>
        </p:nvSpPr>
        <p:spPr>
          <a:xfrm rot="16200000">
            <a:off x="5312410" y="-2572385"/>
            <a:ext cx="1566545" cy="12184380"/>
          </a:xfrm>
          <a:prstGeom prst="rect">
            <a:avLst/>
          </a:prstGeom>
          <a:gradFill>
            <a:gsLst>
              <a:gs pos="0">
                <a:srgbClr val="007BD3">
                  <a:alpha val="400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7" name="组合 6"/>
          <p:cNvGrpSpPr/>
          <p:nvPr/>
        </p:nvGrpSpPr>
        <p:grpSpPr>
          <a:xfrm>
            <a:off x="3553460" y="1261745"/>
            <a:ext cx="4961255" cy="4563110"/>
            <a:chOff x="5432" y="2389"/>
            <a:chExt cx="7813" cy="7186"/>
          </a:xfrm>
        </p:grpSpPr>
        <p:pic>
          <p:nvPicPr>
            <p:cNvPr id="5" name="图片 4" descr="蓝点"/>
            <p:cNvPicPr>
              <a:picLocks noChangeAspect="1"/>
            </p:cNvPicPr>
            <p:nvPr/>
          </p:nvPicPr>
          <p:blipFill>
            <a:blip r:embed="rId4"/>
            <a:srcRect/>
            <a:stretch>
              <a:fillRect/>
            </a:stretch>
          </p:blipFill>
          <p:spPr>
            <a:xfrm>
              <a:off x="5627" y="2389"/>
              <a:ext cx="7619" cy="2323"/>
            </a:xfrm>
            <a:prstGeom prst="rect">
              <a:avLst/>
            </a:prstGeom>
          </p:spPr>
        </p:pic>
        <p:pic>
          <p:nvPicPr>
            <p:cNvPr id="4" name="图片 3" descr="蓝点"/>
            <p:cNvPicPr>
              <a:picLocks noChangeAspect="1"/>
            </p:cNvPicPr>
            <p:nvPr/>
          </p:nvPicPr>
          <p:blipFill>
            <a:blip r:embed="rId4"/>
            <a:srcRect/>
            <a:stretch>
              <a:fillRect/>
            </a:stretch>
          </p:blipFill>
          <p:spPr>
            <a:xfrm rot="10800000">
              <a:off x="5432" y="7253"/>
              <a:ext cx="7619" cy="2323"/>
            </a:xfrm>
            <a:prstGeom prst="rect">
              <a:avLst/>
            </a:prstGeom>
          </p:spPr>
        </p:pic>
      </p:grpSp>
      <p:pic>
        <p:nvPicPr>
          <p:cNvPr id="9" name="图片 8" descr="5ad607622be26"/>
          <p:cNvPicPr>
            <a:picLocks noChangeAspect="1"/>
          </p:cNvPicPr>
          <p:nvPr/>
        </p:nvPicPr>
        <p:blipFill>
          <a:blip r:embed="rId5"/>
          <a:srcRect/>
          <a:stretch>
            <a:fillRect/>
          </a:stretch>
        </p:blipFill>
        <p:spPr>
          <a:xfrm>
            <a:off x="51435" y="635"/>
            <a:ext cx="11908790" cy="5854700"/>
          </a:xfrm>
          <a:prstGeom prst="rect">
            <a:avLst/>
          </a:prstGeom>
        </p:spPr>
      </p:pic>
      <p:grpSp>
        <p:nvGrpSpPr>
          <p:cNvPr id="20" name="组合 19"/>
          <p:cNvGrpSpPr/>
          <p:nvPr/>
        </p:nvGrpSpPr>
        <p:grpSpPr>
          <a:xfrm>
            <a:off x="964565" y="3198495"/>
            <a:ext cx="10405110" cy="798830"/>
            <a:chOff x="1666" y="3030"/>
            <a:chExt cx="16386" cy="1258"/>
          </a:xfrm>
        </p:grpSpPr>
        <p:grpSp>
          <p:nvGrpSpPr>
            <p:cNvPr id="10" name="组合 9"/>
            <p:cNvGrpSpPr/>
            <p:nvPr/>
          </p:nvGrpSpPr>
          <p:grpSpPr>
            <a:xfrm>
              <a:off x="1666" y="3030"/>
              <a:ext cx="4062" cy="1014"/>
              <a:chOff x="2187" y="1676"/>
              <a:chExt cx="4062" cy="1014"/>
            </a:xfrm>
          </p:grpSpPr>
          <p:sp>
            <p:nvSpPr>
              <p:cNvPr id="11" name="文本框 10"/>
              <p:cNvSpPr txBox="1"/>
              <p:nvPr/>
            </p:nvSpPr>
            <p:spPr>
              <a:xfrm>
                <a:off x="2711" y="1676"/>
                <a:ext cx="3013" cy="628"/>
              </a:xfrm>
              <a:prstGeom prst="rect">
                <a:avLst/>
              </a:prstGeom>
              <a:noFill/>
            </p:spPr>
            <p:txBody>
              <a:bodyPr wrap="square" rtlCol="0">
                <a:spAutoFit/>
              </a:bodyPr>
              <a:lstStyle/>
              <a:p>
                <a:pPr algn="ctr"/>
                <a:r>
                  <a:rPr lang="en-US" altLang="zh-CN" sz="2000" dirty="0">
                    <a:solidFill>
                      <a:schemeClr val="bg1"/>
                    </a:solidFill>
                    <a:latin typeface="印品黑体" panose="00000500000000000000" pitchFamily="2" charset="-122"/>
                    <a:ea typeface="印品黑体" panose="00000500000000000000" pitchFamily="2" charset="-122"/>
                  </a:rPr>
                  <a:t>01.</a:t>
                </a:r>
                <a:r>
                  <a:rPr lang="zh-CN" altLang="en-US" sz="2000" dirty="0">
                    <a:solidFill>
                      <a:schemeClr val="bg1"/>
                    </a:solidFill>
                    <a:latin typeface="印品黑体" panose="00000500000000000000" pitchFamily="2" charset="-122"/>
                    <a:ea typeface="印品黑体" panose="00000500000000000000" pitchFamily="2" charset="-122"/>
                  </a:rPr>
                  <a:t>工业</a:t>
                </a:r>
                <a:endParaRPr lang="en-US" altLang="zh-CN" sz="2000" dirty="0">
                  <a:solidFill>
                    <a:schemeClr val="bg1"/>
                  </a:solidFill>
                  <a:latin typeface="印品黑体" panose="00000500000000000000" pitchFamily="2" charset="-122"/>
                  <a:ea typeface="印品黑体" panose="00000500000000000000" pitchFamily="2" charset="-122"/>
                </a:endParaRPr>
              </a:p>
            </p:txBody>
          </p:sp>
          <p:sp>
            <p:nvSpPr>
              <p:cNvPr id="13" name="文本框 12"/>
              <p:cNvSpPr txBox="1"/>
              <p:nvPr/>
            </p:nvSpPr>
            <p:spPr>
              <a:xfrm>
                <a:off x="2187" y="2304"/>
                <a:ext cx="4062" cy="386"/>
              </a:xfrm>
              <a:prstGeom prst="rect">
                <a:avLst/>
              </a:prstGeom>
              <a:noFill/>
            </p:spPr>
            <p:txBody>
              <a:bodyPr wrap="square" rtlCol="0">
                <a:spAutoFit/>
              </a:bodyPr>
              <a:lstStyle/>
              <a:p>
                <a:pPr algn="ctr"/>
                <a:r>
                  <a:rPr lang="zh-CN" altLang="en-US" sz="1000" dirty="0">
                    <a:solidFill>
                      <a:schemeClr val="bg1"/>
                    </a:solidFill>
                    <a:latin typeface="印品黑体" panose="00000500000000000000" pitchFamily="2" charset="-122"/>
                    <a:ea typeface="印品黑体" panose="00000500000000000000" pitchFamily="2" charset="-122"/>
                  </a:rPr>
                  <a:t>人工智能在工业中的应用</a:t>
                </a:r>
              </a:p>
            </p:txBody>
          </p:sp>
        </p:grpSp>
        <p:grpSp>
          <p:nvGrpSpPr>
            <p:cNvPr id="18" name="组合 17"/>
            <p:cNvGrpSpPr/>
            <p:nvPr/>
          </p:nvGrpSpPr>
          <p:grpSpPr>
            <a:xfrm>
              <a:off x="9790" y="3030"/>
              <a:ext cx="4062" cy="1258"/>
              <a:chOff x="2187" y="4320"/>
              <a:chExt cx="4062" cy="1258"/>
            </a:xfrm>
          </p:grpSpPr>
          <p:sp>
            <p:nvSpPr>
              <p:cNvPr id="12" name="文本框 11"/>
              <p:cNvSpPr txBox="1"/>
              <p:nvPr/>
            </p:nvSpPr>
            <p:spPr>
              <a:xfrm>
                <a:off x="2712" y="4320"/>
                <a:ext cx="3013" cy="628"/>
              </a:xfrm>
              <a:prstGeom prst="rect">
                <a:avLst/>
              </a:prstGeom>
              <a:noFill/>
            </p:spPr>
            <p:txBody>
              <a:bodyPr wrap="square" rtlCol="0">
                <a:spAutoFit/>
              </a:bodyPr>
              <a:lstStyle/>
              <a:p>
                <a:pPr algn="ctr"/>
                <a:r>
                  <a:rPr lang="en-US" altLang="zh-CN" sz="2000" dirty="0">
                    <a:solidFill>
                      <a:schemeClr val="bg1"/>
                    </a:solidFill>
                    <a:latin typeface="印品黑体" panose="00000500000000000000" pitchFamily="2" charset="-122"/>
                    <a:ea typeface="印品黑体" panose="00000500000000000000" pitchFamily="2" charset="-122"/>
                  </a:rPr>
                  <a:t>03.</a:t>
                </a:r>
                <a:r>
                  <a:rPr lang="zh-CN" altLang="en-US" sz="2000" dirty="0">
                    <a:solidFill>
                      <a:schemeClr val="bg1"/>
                    </a:solidFill>
                    <a:latin typeface="印品黑体" panose="00000500000000000000" pitchFamily="2" charset="-122"/>
                    <a:ea typeface="印品黑体" panose="00000500000000000000" pitchFamily="2" charset="-122"/>
                  </a:rPr>
                  <a:t>医疗卫生</a:t>
                </a:r>
                <a:endParaRPr lang="en-US" altLang="zh-CN" sz="2000" dirty="0">
                  <a:solidFill>
                    <a:schemeClr val="bg1"/>
                  </a:solidFill>
                  <a:latin typeface="印品黑体" panose="00000500000000000000" pitchFamily="2" charset="-122"/>
                  <a:ea typeface="印品黑体" panose="00000500000000000000" pitchFamily="2" charset="-122"/>
                </a:endParaRPr>
              </a:p>
            </p:txBody>
          </p:sp>
          <p:sp>
            <p:nvSpPr>
              <p:cNvPr id="14" name="文本框 13"/>
              <p:cNvSpPr txBox="1"/>
              <p:nvPr/>
            </p:nvSpPr>
            <p:spPr>
              <a:xfrm>
                <a:off x="2187" y="4948"/>
                <a:ext cx="4062" cy="630"/>
              </a:xfrm>
              <a:prstGeom prst="rect">
                <a:avLst/>
              </a:prstGeom>
              <a:noFill/>
            </p:spPr>
            <p:txBody>
              <a:bodyPr wrap="square" rtlCol="0">
                <a:spAutoFit/>
              </a:bodyPr>
              <a:lstStyle/>
              <a:p>
                <a:pPr algn="ctr"/>
                <a:r>
                  <a:rPr lang="zh-CN" altLang="en-US" sz="1000" dirty="0">
                    <a:solidFill>
                      <a:schemeClr val="bg1"/>
                    </a:solidFill>
                    <a:latin typeface="印品黑体" panose="00000500000000000000" pitchFamily="2" charset="-122"/>
                    <a:ea typeface="印品黑体" panose="00000500000000000000" pitchFamily="2" charset="-122"/>
                  </a:rPr>
                  <a:t>人工智能在医疗卫生中的应用</a:t>
                </a:r>
              </a:p>
              <a:p>
                <a:pPr algn="ctr"/>
                <a:r>
                  <a:rPr lang="zh-CN" altLang="en-US" sz="1000" dirty="0">
                    <a:solidFill>
                      <a:schemeClr val="bg1"/>
                    </a:solidFill>
                    <a:latin typeface="印品黑体" panose="00000500000000000000" pitchFamily="2" charset="-122"/>
                    <a:ea typeface="印品黑体" panose="00000500000000000000" pitchFamily="2" charset="-122"/>
                  </a:rPr>
                  <a:t>。</a:t>
                </a:r>
              </a:p>
            </p:txBody>
          </p:sp>
        </p:grpSp>
        <p:grpSp>
          <p:nvGrpSpPr>
            <p:cNvPr id="15" name="组合 14"/>
            <p:cNvGrpSpPr/>
            <p:nvPr/>
          </p:nvGrpSpPr>
          <p:grpSpPr>
            <a:xfrm>
              <a:off x="5728" y="3030"/>
              <a:ext cx="4062" cy="1258"/>
              <a:chOff x="2187" y="3019"/>
              <a:chExt cx="4062" cy="1258"/>
            </a:xfrm>
          </p:grpSpPr>
          <p:sp>
            <p:nvSpPr>
              <p:cNvPr id="16" name="文本框 15"/>
              <p:cNvSpPr txBox="1"/>
              <p:nvPr/>
            </p:nvSpPr>
            <p:spPr>
              <a:xfrm>
                <a:off x="2712" y="3019"/>
                <a:ext cx="3013" cy="628"/>
              </a:xfrm>
              <a:prstGeom prst="rect">
                <a:avLst/>
              </a:prstGeom>
              <a:noFill/>
            </p:spPr>
            <p:txBody>
              <a:bodyPr wrap="square" rtlCol="0">
                <a:spAutoFit/>
              </a:bodyPr>
              <a:lstStyle/>
              <a:p>
                <a:pPr algn="ctr"/>
                <a:r>
                  <a:rPr lang="en-US" altLang="zh-CN" sz="2000" dirty="0">
                    <a:solidFill>
                      <a:schemeClr val="bg1"/>
                    </a:solidFill>
                    <a:latin typeface="印品黑体" panose="00000500000000000000" pitchFamily="2" charset="-122"/>
                    <a:ea typeface="印品黑体" panose="00000500000000000000" pitchFamily="2" charset="-122"/>
                  </a:rPr>
                  <a:t>02.</a:t>
                </a:r>
                <a:r>
                  <a:rPr lang="zh-CN" altLang="en-US" sz="2000" dirty="0">
                    <a:solidFill>
                      <a:schemeClr val="bg1"/>
                    </a:solidFill>
                    <a:latin typeface="印品黑体" panose="00000500000000000000" pitchFamily="2" charset="-122"/>
                    <a:ea typeface="印品黑体" panose="00000500000000000000" pitchFamily="2" charset="-122"/>
                  </a:rPr>
                  <a:t>农业</a:t>
                </a:r>
                <a:endParaRPr lang="en-US" altLang="zh-CN" sz="2000" dirty="0">
                  <a:solidFill>
                    <a:schemeClr val="bg1"/>
                  </a:solidFill>
                  <a:latin typeface="印品黑体" panose="00000500000000000000" pitchFamily="2" charset="-122"/>
                  <a:ea typeface="印品黑体" panose="00000500000000000000" pitchFamily="2" charset="-122"/>
                </a:endParaRPr>
              </a:p>
            </p:txBody>
          </p:sp>
          <p:sp>
            <p:nvSpPr>
              <p:cNvPr id="17" name="文本框 16"/>
              <p:cNvSpPr txBox="1"/>
              <p:nvPr/>
            </p:nvSpPr>
            <p:spPr>
              <a:xfrm>
                <a:off x="2187" y="3647"/>
                <a:ext cx="4062" cy="630"/>
              </a:xfrm>
              <a:prstGeom prst="rect">
                <a:avLst/>
              </a:prstGeom>
              <a:noFill/>
            </p:spPr>
            <p:txBody>
              <a:bodyPr wrap="square" rtlCol="0">
                <a:spAutoFit/>
              </a:bodyPr>
              <a:lstStyle/>
              <a:p>
                <a:pPr algn="ctr"/>
                <a:r>
                  <a:rPr lang="zh-CN" altLang="en-US" sz="1000" dirty="0">
                    <a:solidFill>
                      <a:schemeClr val="bg1"/>
                    </a:solidFill>
                    <a:latin typeface="印品黑体" panose="00000500000000000000" pitchFamily="2" charset="-122"/>
                    <a:ea typeface="印品黑体" panose="00000500000000000000" pitchFamily="2" charset="-122"/>
                  </a:rPr>
                  <a:t>人工智能在农业中的应用</a:t>
                </a:r>
              </a:p>
              <a:p>
                <a:pPr algn="ctr"/>
                <a:r>
                  <a:rPr lang="zh-CN" altLang="en-US" sz="1000" dirty="0">
                    <a:solidFill>
                      <a:schemeClr val="bg1"/>
                    </a:solidFill>
                    <a:latin typeface="印品黑体" panose="00000500000000000000" pitchFamily="2" charset="-122"/>
                    <a:ea typeface="印品黑体" panose="00000500000000000000" pitchFamily="2" charset="-122"/>
                  </a:rPr>
                  <a:t>。</a:t>
                </a:r>
              </a:p>
            </p:txBody>
          </p:sp>
        </p:grpSp>
        <p:grpSp>
          <p:nvGrpSpPr>
            <p:cNvPr id="19" name="组合 18"/>
            <p:cNvGrpSpPr/>
            <p:nvPr/>
          </p:nvGrpSpPr>
          <p:grpSpPr>
            <a:xfrm>
              <a:off x="13990" y="3030"/>
              <a:ext cx="4062" cy="1014"/>
              <a:chOff x="2187" y="5663"/>
              <a:chExt cx="4062" cy="1014"/>
            </a:xfrm>
          </p:grpSpPr>
          <p:sp>
            <p:nvSpPr>
              <p:cNvPr id="21" name="文本框 20"/>
              <p:cNvSpPr txBox="1"/>
              <p:nvPr/>
            </p:nvSpPr>
            <p:spPr>
              <a:xfrm>
                <a:off x="2712" y="5663"/>
                <a:ext cx="3013" cy="630"/>
              </a:xfrm>
              <a:prstGeom prst="rect">
                <a:avLst/>
              </a:prstGeom>
              <a:noFill/>
            </p:spPr>
            <p:txBody>
              <a:bodyPr wrap="square" rtlCol="0">
                <a:spAutoFit/>
              </a:bodyPr>
              <a:lstStyle/>
              <a:p>
                <a:pPr algn="ctr"/>
                <a:r>
                  <a:rPr lang="en-US" altLang="zh-CN" sz="2000" dirty="0">
                    <a:solidFill>
                      <a:schemeClr val="bg1"/>
                    </a:solidFill>
                    <a:latin typeface="印品黑体" panose="00000500000000000000" pitchFamily="2" charset="-122"/>
                    <a:ea typeface="印品黑体" panose="00000500000000000000" pitchFamily="2" charset="-122"/>
                  </a:rPr>
                  <a:t>04.</a:t>
                </a:r>
                <a:r>
                  <a:rPr lang="zh-CN" altLang="en-US" sz="2000" dirty="0">
                    <a:solidFill>
                      <a:schemeClr val="bg1"/>
                    </a:solidFill>
                    <a:latin typeface="印品黑体" panose="00000500000000000000" pitchFamily="2" charset="-122"/>
                    <a:ea typeface="印品黑体" panose="00000500000000000000" pitchFamily="2" charset="-122"/>
                  </a:rPr>
                  <a:t>安全保卫</a:t>
                </a:r>
                <a:endParaRPr lang="en-US" altLang="zh-CN" sz="2000" dirty="0">
                  <a:solidFill>
                    <a:schemeClr val="bg1"/>
                  </a:solidFill>
                  <a:latin typeface="印品黑体" panose="00000500000000000000" pitchFamily="2" charset="-122"/>
                  <a:ea typeface="印品黑体" panose="00000500000000000000" pitchFamily="2" charset="-122"/>
                </a:endParaRPr>
              </a:p>
            </p:txBody>
          </p:sp>
          <p:sp>
            <p:nvSpPr>
              <p:cNvPr id="22" name="文本框 21"/>
              <p:cNvSpPr txBox="1"/>
              <p:nvPr/>
            </p:nvSpPr>
            <p:spPr>
              <a:xfrm>
                <a:off x="2187" y="6291"/>
                <a:ext cx="4062" cy="386"/>
              </a:xfrm>
              <a:prstGeom prst="rect">
                <a:avLst/>
              </a:prstGeom>
              <a:noFill/>
            </p:spPr>
            <p:txBody>
              <a:bodyPr wrap="square" rtlCol="0">
                <a:spAutoFit/>
              </a:bodyPr>
              <a:lstStyle/>
              <a:p>
                <a:pPr algn="ctr"/>
                <a:r>
                  <a:rPr lang="zh-CN" altLang="en-US" sz="1000" dirty="0">
                    <a:solidFill>
                      <a:schemeClr val="bg1"/>
                    </a:solidFill>
                    <a:latin typeface="印品黑体" panose="00000500000000000000" pitchFamily="2" charset="-122"/>
                    <a:ea typeface="印品黑体" panose="00000500000000000000" pitchFamily="2" charset="-122"/>
                  </a:rPr>
                  <a:t>人工智能在安全保卫行业中的应用</a:t>
                </a:r>
              </a:p>
            </p:txBody>
          </p:sp>
        </p:grpSp>
      </p:grpSp>
      <p:sp>
        <p:nvSpPr>
          <p:cNvPr id="23" name="文本框 22"/>
          <p:cNvSpPr txBox="1"/>
          <p:nvPr/>
        </p:nvSpPr>
        <p:spPr>
          <a:xfrm>
            <a:off x="4895850" y="1932305"/>
            <a:ext cx="2282190" cy="645160"/>
          </a:xfrm>
          <a:prstGeom prst="rect">
            <a:avLst/>
          </a:prstGeom>
          <a:noFill/>
        </p:spPr>
        <p:txBody>
          <a:bodyPr wrap="square" rtlCol="0">
            <a:spAutoFit/>
          </a:bodyPr>
          <a:lstStyle/>
          <a:p>
            <a:pPr algn="dist"/>
            <a:r>
              <a:rPr lang="zh-CN" altLang="en-US" sz="3600" b="1" dirty="0">
                <a:solidFill>
                  <a:srgbClr val="44B9F8"/>
                </a:solidFill>
                <a:latin typeface="印品黑体" panose="00000500000000000000" pitchFamily="2" charset="-122"/>
                <a:ea typeface="印品黑体" panose="00000500000000000000" pitchFamily="2" charset="-122"/>
              </a:rPr>
              <a:t>目录</a:t>
            </a:r>
          </a:p>
        </p:txBody>
      </p:sp>
      <p:grpSp>
        <p:nvGrpSpPr>
          <p:cNvPr id="24" name="组合 23"/>
          <p:cNvGrpSpPr/>
          <p:nvPr/>
        </p:nvGrpSpPr>
        <p:grpSpPr>
          <a:xfrm>
            <a:off x="5481320" y="4790440"/>
            <a:ext cx="1111250" cy="189230"/>
            <a:chOff x="6484" y="9300"/>
            <a:chExt cx="1750" cy="298"/>
          </a:xfrm>
        </p:grpSpPr>
        <p:sp>
          <p:nvSpPr>
            <p:cNvPr id="25" name="椭圆 24"/>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6" name="椭圆 25"/>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7" name="椭圆 26"/>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outVertical)">
                                      <p:cBhvr>
                                        <p:cTn id="7" dur="500"/>
                                        <p:tgtEl>
                                          <p:spTgt spid="8"/>
                                        </p:tgtEl>
                                      </p:cBhvr>
                                    </p:animEffect>
                                  </p:childTnLst>
                                </p:cTn>
                              </p:par>
                              <p:par>
                                <p:cTn id="8" presetID="16" presetClass="entr" presetSubtype="37"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barn(outVertical)">
                                      <p:cBhvr>
                                        <p:cTn id="10" dur="500"/>
                                        <p:tgtEl>
                                          <p:spTgt spid="20"/>
                                        </p:tgtEl>
                                      </p:cBhvr>
                                    </p:animEffect>
                                  </p:childTnLst>
                                </p:cTn>
                              </p:par>
                              <p:par>
                                <p:cTn id="11" presetID="16" presetClass="entr" presetSubtype="37"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barn(outVertical)">
                                      <p:cBhvr>
                                        <p:cTn id="1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5990fbc79c4fe"/>
          <p:cNvPicPr>
            <a:picLocks noChangeAspect="1"/>
          </p:cNvPicPr>
          <p:nvPr/>
        </p:nvPicPr>
        <p:blipFill>
          <a:blip r:embed="rId3"/>
          <a:srcRect/>
          <a:stretch>
            <a:fillRect/>
          </a:stretch>
        </p:blipFill>
        <p:spPr>
          <a:xfrm>
            <a:off x="-1270" y="8255"/>
            <a:ext cx="12213590" cy="6846570"/>
          </a:xfrm>
          <a:prstGeom prst="rect">
            <a:avLst/>
          </a:prstGeom>
        </p:spPr>
      </p:pic>
      <p:sp>
        <p:nvSpPr>
          <p:cNvPr id="7" name="文本框 6"/>
          <p:cNvSpPr txBox="1"/>
          <p:nvPr/>
        </p:nvSpPr>
        <p:spPr>
          <a:xfrm>
            <a:off x="5374871" y="2462044"/>
            <a:ext cx="4016375" cy="1938992"/>
          </a:xfrm>
          <a:prstGeom prst="rect">
            <a:avLst/>
          </a:prstGeom>
          <a:noFill/>
        </p:spPr>
        <p:txBody>
          <a:bodyPr wrap="square" rtlCol="0">
            <a:spAutoFit/>
          </a:bodyPr>
          <a:lstStyle/>
          <a:p>
            <a:pPr algn="dist"/>
            <a:r>
              <a:rPr lang="en-US" sz="6000" b="1" dirty="0">
                <a:solidFill>
                  <a:schemeClr val="bg1"/>
                </a:solidFill>
                <a:latin typeface="+mn-ea"/>
              </a:rPr>
              <a:t>THANK YOU</a:t>
            </a:r>
          </a:p>
        </p:txBody>
      </p:sp>
      <p:grpSp>
        <p:nvGrpSpPr>
          <p:cNvPr id="40" name="组合 39"/>
          <p:cNvGrpSpPr/>
          <p:nvPr/>
        </p:nvGrpSpPr>
        <p:grpSpPr>
          <a:xfrm>
            <a:off x="814705" y="737235"/>
            <a:ext cx="5645150" cy="1196340"/>
            <a:chOff x="1283" y="1161"/>
            <a:chExt cx="8890" cy="1884"/>
          </a:xfrm>
        </p:grpSpPr>
        <p:sp>
          <p:nvSpPr>
            <p:cNvPr id="41" name="文本框 40"/>
            <p:cNvSpPr txBox="1"/>
            <p:nvPr/>
          </p:nvSpPr>
          <p:spPr>
            <a:xfrm>
              <a:off x="1283" y="1161"/>
              <a:ext cx="8891" cy="628"/>
            </a:xfrm>
            <a:prstGeom prst="rect">
              <a:avLst/>
            </a:prstGeom>
            <a:noFill/>
          </p:spPr>
          <p:txBody>
            <a:bodyPr wrap="square" rtlCol="0">
              <a:spAutoFit/>
            </a:bodyPr>
            <a:lstStyle/>
            <a:p>
              <a:pPr algn="l"/>
              <a:r>
                <a:rPr lang="zh-CN" altLang="en-US" sz="2000" dirty="0">
                  <a:solidFill>
                    <a:schemeClr val="bg1"/>
                  </a:solidFill>
                  <a:ea typeface="印品黑体" panose="00000500000000000000" pitchFamily="2" charset="-122"/>
                </a:rPr>
                <a:t>General </a:t>
              </a:r>
            </a:p>
          </p:txBody>
        </p:sp>
        <p:sp>
          <p:nvSpPr>
            <p:cNvPr id="42" name="文本框 41"/>
            <p:cNvSpPr txBox="1"/>
            <p:nvPr/>
          </p:nvSpPr>
          <p:spPr>
            <a:xfrm>
              <a:off x="1283" y="1789"/>
              <a:ext cx="8891" cy="628"/>
            </a:xfrm>
            <a:prstGeom prst="rect">
              <a:avLst/>
            </a:prstGeom>
            <a:noFill/>
          </p:spPr>
          <p:txBody>
            <a:bodyPr wrap="square" rtlCol="0">
              <a:spAutoFit/>
            </a:bodyPr>
            <a:lstStyle/>
            <a:p>
              <a:pPr algn="l"/>
              <a:r>
                <a:rPr lang="en-US" altLang="zh-CN" sz="2000" dirty="0">
                  <a:solidFill>
                    <a:schemeClr val="bg1"/>
                  </a:solidFill>
                  <a:ea typeface="印品黑体" panose="00000500000000000000" pitchFamily="2" charset="-122"/>
                </a:rPr>
                <a:t>R</a:t>
              </a:r>
              <a:r>
                <a:rPr lang="zh-CN" altLang="en-US" sz="2000" dirty="0">
                  <a:solidFill>
                    <a:schemeClr val="bg1"/>
                  </a:solidFill>
                  <a:ea typeface="印品黑体" panose="00000500000000000000" pitchFamily="2" charset="-122"/>
                </a:rPr>
                <a:t>eport </a:t>
              </a:r>
            </a:p>
          </p:txBody>
        </p:sp>
        <p:sp>
          <p:nvSpPr>
            <p:cNvPr id="43" name="文本框 42"/>
            <p:cNvSpPr txBox="1"/>
            <p:nvPr/>
          </p:nvSpPr>
          <p:spPr>
            <a:xfrm>
              <a:off x="1283" y="2417"/>
              <a:ext cx="8891" cy="628"/>
            </a:xfrm>
            <a:prstGeom prst="rect">
              <a:avLst/>
            </a:prstGeom>
            <a:noFill/>
          </p:spPr>
          <p:txBody>
            <a:bodyPr wrap="square" rtlCol="0">
              <a:spAutoFit/>
            </a:bodyPr>
            <a:lstStyle/>
            <a:p>
              <a:pPr algn="l"/>
              <a:r>
                <a:rPr lang="en-US" altLang="zh-CN" sz="2000" dirty="0">
                  <a:solidFill>
                    <a:schemeClr val="bg1"/>
                  </a:solidFill>
                  <a:ea typeface="印品黑体" panose="00000500000000000000" pitchFamily="2" charset="-122"/>
                </a:rPr>
                <a:t>T</a:t>
              </a:r>
              <a:r>
                <a:rPr lang="zh-CN" altLang="en-US" sz="2000" dirty="0">
                  <a:solidFill>
                    <a:schemeClr val="bg1"/>
                  </a:solidFill>
                  <a:ea typeface="印品黑体" panose="00000500000000000000" pitchFamily="2" charset="-122"/>
                </a:rPr>
                <a:t>emplate</a:t>
              </a: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66260" y="29210"/>
            <a:ext cx="3905885" cy="1788160"/>
            <a:chOff x="6876" y="46"/>
            <a:chExt cx="6151"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7298" y="902"/>
              <a:ext cx="5729" cy="1018"/>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人工智能的应用</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sp>
        <p:nvSpPr>
          <p:cNvPr id="7" name="矩形 6"/>
          <p:cNvSpPr/>
          <p:nvPr/>
        </p:nvSpPr>
        <p:spPr>
          <a:xfrm>
            <a:off x="1384298" y="1981923"/>
            <a:ext cx="3884295" cy="3874770"/>
          </a:xfrm>
          <a:prstGeom prst="rect">
            <a:avLst/>
          </a:prstGeom>
          <a:gradFill>
            <a:gsLst>
              <a:gs pos="0">
                <a:srgbClr val="007BD3"/>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sp>
        <p:nvSpPr>
          <p:cNvPr id="18" name="文本框 17"/>
          <p:cNvSpPr txBox="1"/>
          <p:nvPr/>
        </p:nvSpPr>
        <p:spPr>
          <a:xfrm>
            <a:off x="6541903" y="2405141"/>
            <a:ext cx="3884295" cy="35394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800" b="1" dirty="0">
                <a:solidFill>
                  <a:schemeClr val="bg1"/>
                </a:solidFill>
                <a:latin typeface="仿宋" panose="02010609060101010101" pitchFamily="49" charset="-122"/>
                <a:ea typeface="仿宋" panose="02010609060101010101" pitchFamily="49" charset="-122"/>
                <a:sym typeface="+mn-ea"/>
              </a:rPr>
              <a:t>	</a:t>
            </a:r>
            <a:r>
              <a:rPr lang="zh-CN" altLang="en-US" sz="2800" b="1" dirty="0">
                <a:solidFill>
                  <a:schemeClr val="bg1"/>
                </a:solidFill>
                <a:latin typeface="仿宋" panose="02010609060101010101" pitchFamily="49" charset="-122"/>
                <a:ea typeface="仿宋" panose="02010609060101010101" pitchFamily="49" charset="-122"/>
                <a:sym typeface="+mn-ea"/>
              </a:rPr>
              <a:t>人工智能不仅影响着个人生活，对社会其他领域也有重要影响。人工智能与行业领域的深度融合改变和重塑了传统行业，其应用主要包括工业、农业、医疗及安全保卫等行业</a:t>
            </a:r>
            <a:r>
              <a:rPr lang="zh-CN" altLang="en-US" sz="2800" b="1" dirty="0">
                <a:solidFill>
                  <a:schemeClr val="bg1"/>
                </a:solidFill>
                <a:latin typeface="印品黑体" panose="00000500000000000000" pitchFamily="2" charset="-122"/>
                <a:ea typeface="印品黑体" panose="00000500000000000000" pitchFamily="2" charset="-122"/>
                <a:sym typeface="+mn-ea"/>
              </a:rPr>
              <a:t>。</a:t>
            </a:r>
            <a:endParaRPr lang="en-US" altLang="zh-CN" sz="2800" b="1" dirty="0">
              <a:solidFill>
                <a:schemeClr val="bg1"/>
              </a:solidFill>
              <a:latin typeface="印品黑体" panose="00000500000000000000" pitchFamily="2" charset="-122"/>
              <a:ea typeface="印品黑体" panose="00000500000000000000" pitchFamily="2" charset="-122"/>
              <a:sym typeface="+mn-ea"/>
            </a:endParaRPr>
          </a:p>
        </p:txBody>
      </p:sp>
      <p:grpSp>
        <p:nvGrpSpPr>
          <p:cNvPr id="22" name="组合 21"/>
          <p:cNvGrpSpPr/>
          <p:nvPr/>
        </p:nvGrpSpPr>
        <p:grpSpPr>
          <a:xfrm>
            <a:off x="4599305" y="5087708"/>
            <a:ext cx="1135380" cy="1132840"/>
            <a:chOff x="7681" y="8080"/>
            <a:chExt cx="1788" cy="1784"/>
          </a:xfrm>
          <a:effectLst>
            <a:outerShdw blurRad="152400" dist="317500" dir="5400000" sx="90000" sy="-19000" rotWithShape="0">
              <a:prstClr val="black">
                <a:alpha val="15000"/>
              </a:prstClr>
            </a:outerShdw>
          </a:effectLst>
        </p:grpSpPr>
        <p:sp>
          <p:nvSpPr>
            <p:cNvPr id="19" name="椭圆 18"/>
            <p:cNvSpPr/>
            <p:nvPr/>
          </p:nvSpPr>
          <p:spPr>
            <a:xfrm>
              <a:off x="7681" y="8080"/>
              <a:ext cx="1788" cy="1784"/>
            </a:xfrm>
            <a:prstGeom prst="ellipse">
              <a:avLst/>
            </a:prstGeom>
            <a:gradFill>
              <a:gsLst>
                <a:gs pos="0">
                  <a:srgbClr val="007BD3"/>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sp>
          <p:nvSpPr>
            <p:cNvPr id="20" name="business-bars-graphic_15237"/>
            <p:cNvSpPr>
              <a:spLocks noChangeAspect="1"/>
            </p:cNvSpPr>
            <p:nvPr/>
          </p:nvSpPr>
          <p:spPr bwMode="auto">
            <a:xfrm>
              <a:off x="8190" y="8623"/>
              <a:ext cx="771" cy="697"/>
            </a:xfrm>
            <a:custGeom>
              <a:avLst/>
              <a:gdLst>
                <a:gd name="connsiteX0" fmla="*/ 41158 w 584292"/>
                <a:gd name="connsiteY0" fmla="*/ 446576 h 527936"/>
                <a:gd name="connsiteX1" fmla="*/ 543134 w 584292"/>
                <a:gd name="connsiteY1" fmla="*/ 446576 h 527936"/>
                <a:gd name="connsiteX2" fmla="*/ 584292 w 584292"/>
                <a:gd name="connsiteY2" fmla="*/ 487659 h 527936"/>
                <a:gd name="connsiteX3" fmla="*/ 543134 w 584292"/>
                <a:gd name="connsiteY3" fmla="*/ 527936 h 527936"/>
                <a:gd name="connsiteX4" fmla="*/ 41158 w 584292"/>
                <a:gd name="connsiteY4" fmla="*/ 527936 h 527936"/>
                <a:gd name="connsiteX5" fmla="*/ 0 w 584292"/>
                <a:gd name="connsiteY5" fmla="*/ 487659 h 527936"/>
                <a:gd name="connsiteX6" fmla="*/ 41158 w 584292"/>
                <a:gd name="connsiteY6" fmla="*/ 446576 h 527936"/>
                <a:gd name="connsiteX7" fmla="*/ 62981 w 584292"/>
                <a:gd name="connsiteY7" fmla="*/ 268438 h 527936"/>
                <a:gd name="connsiteX8" fmla="*/ 172707 w 584292"/>
                <a:gd name="connsiteY8" fmla="*/ 268438 h 527936"/>
                <a:gd name="connsiteX9" fmla="*/ 193684 w 584292"/>
                <a:gd name="connsiteY9" fmla="*/ 289386 h 527936"/>
                <a:gd name="connsiteX10" fmla="*/ 193684 w 584292"/>
                <a:gd name="connsiteY10" fmla="*/ 409434 h 527936"/>
                <a:gd name="connsiteX11" fmla="*/ 172707 w 584292"/>
                <a:gd name="connsiteY11" fmla="*/ 430382 h 527936"/>
                <a:gd name="connsiteX12" fmla="*/ 62981 w 584292"/>
                <a:gd name="connsiteY12" fmla="*/ 430382 h 527936"/>
                <a:gd name="connsiteX13" fmla="*/ 41198 w 584292"/>
                <a:gd name="connsiteY13" fmla="*/ 409434 h 527936"/>
                <a:gd name="connsiteX14" fmla="*/ 41198 w 584292"/>
                <a:gd name="connsiteY14" fmla="*/ 289386 h 527936"/>
                <a:gd name="connsiteX15" fmla="*/ 62981 w 584292"/>
                <a:gd name="connsiteY15" fmla="*/ 268438 h 527936"/>
                <a:gd name="connsiteX16" fmla="*/ 411585 w 584292"/>
                <a:gd name="connsiteY16" fmla="*/ 158834 h 527936"/>
                <a:gd name="connsiteX17" fmla="*/ 521311 w 584292"/>
                <a:gd name="connsiteY17" fmla="*/ 158834 h 527936"/>
                <a:gd name="connsiteX18" fmla="*/ 543094 w 584292"/>
                <a:gd name="connsiteY18" fmla="*/ 180590 h 527936"/>
                <a:gd name="connsiteX19" fmla="*/ 543094 w 584292"/>
                <a:gd name="connsiteY19" fmla="*/ 409431 h 527936"/>
                <a:gd name="connsiteX20" fmla="*/ 521311 w 584292"/>
                <a:gd name="connsiteY20" fmla="*/ 430381 h 527936"/>
                <a:gd name="connsiteX21" fmla="*/ 411585 w 584292"/>
                <a:gd name="connsiteY21" fmla="*/ 430381 h 527936"/>
                <a:gd name="connsiteX22" fmla="*/ 390608 w 584292"/>
                <a:gd name="connsiteY22" fmla="*/ 409431 h 527936"/>
                <a:gd name="connsiteX23" fmla="*/ 390608 w 584292"/>
                <a:gd name="connsiteY23" fmla="*/ 180590 h 527936"/>
                <a:gd name="connsiteX24" fmla="*/ 411585 w 584292"/>
                <a:gd name="connsiteY24" fmla="*/ 158834 h 527936"/>
                <a:gd name="connsiteX25" fmla="*/ 237226 w 584292"/>
                <a:gd name="connsiteY25" fmla="*/ 0 h 527936"/>
                <a:gd name="connsiteX26" fmla="*/ 347066 w 584292"/>
                <a:gd name="connsiteY26" fmla="*/ 0 h 527936"/>
                <a:gd name="connsiteX27" fmla="*/ 368065 w 584292"/>
                <a:gd name="connsiteY27" fmla="*/ 21761 h 527936"/>
                <a:gd name="connsiteX28" fmla="*/ 368065 w 584292"/>
                <a:gd name="connsiteY28" fmla="*/ 409426 h 527936"/>
                <a:gd name="connsiteX29" fmla="*/ 347066 w 584292"/>
                <a:gd name="connsiteY29" fmla="*/ 430381 h 527936"/>
                <a:gd name="connsiteX30" fmla="*/ 237226 w 584292"/>
                <a:gd name="connsiteY30" fmla="*/ 430381 h 527936"/>
                <a:gd name="connsiteX31" fmla="*/ 216227 w 584292"/>
                <a:gd name="connsiteY31" fmla="*/ 409426 h 527936"/>
                <a:gd name="connsiteX32" fmla="*/ 216227 w 584292"/>
                <a:gd name="connsiteY32" fmla="*/ 21761 h 527936"/>
                <a:gd name="connsiteX33" fmla="*/ 237226 w 584292"/>
                <a:gd name="connsiteY33" fmla="*/ 0 h 527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4292" h="527936">
                  <a:moveTo>
                    <a:pt x="41158" y="446576"/>
                  </a:moveTo>
                  <a:lnTo>
                    <a:pt x="543134" y="446576"/>
                  </a:lnTo>
                  <a:cubicBezTo>
                    <a:pt x="565730" y="446576"/>
                    <a:pt x="584292" y="465104"/>
                    <a:pt x="584292" y="487659"/>
                  </a:cubicBezTo>
                  <a:cubicBezTo>
                    <a:pt x="584292" y="510214"/>
                    <a:pt x="565730" y="527936"/>
                    <a:pt x="543134" y="527936"/>
                  </a:cubicBezTo>
                  <a:lnTo>
                    <a:pt x="41158" y="527936"/>
                  </a:lnTo>
                  <a:cubicBezTo>
                    <a:pt x="18562" y="527936"/>
                    <a:pt x="0" y="510214"/>
                    <a:pt x="0" y="487659"/>
                  </a:cubicBezTo>
                  <a:cubicBezTo>
                    <a:pt x="0" y="465104"/>
                    <a:pt x="18562" y="446576"/>
                    <a:pt x="41158" y="446576"/>
                  </a:cubicBezTo>
                  <a:close/>
                  <a:moveTo>
                    <a:pt x="62981" y="268438"/>
                  </a:moveTo>
                  <a:lnTo>
                    <a:pt x="172707" y="268438"/>
                  </a:lnTo>
                  <a:cubicBezTo>
                    <a:pt x="184002" y="268438"/>
                    <a:pt x="193684" y="278106"/>
                    <a:pt x="193684" y="289386"/>
                  </a:cubicBezTo>
                  <a:lnTo>
                    <a:pt x="193684" y="409434"/>
                  </a:lnTo>
                  <a:cubicBezTo>
                    <a:pt x="193684" y="420714"/>
                    <a:pt x="184002" y="430382"/>
                    <a:pt x="172707" y="430382"/>
                  </a:cubicBezTo>
                  <a:lnTo>
                    <a:pt x="62981" y="430382"/>
                  </a:lnTo>
                  <a:cubicBezTo>
                    <a:pt x="50879" y="430382"/>
                    <a:pt x="41198" y="420714"/>
                    <a:pt x="41198" y="409434"/>
                  </a:cubicBezTo>
                  <a:lnTo>
                    <a:pt x="41198" y="289386"/>
                  </a:lnTo>
                  <a:cubicBezTo>
                    <a:pt x="41198" y="278106"/>
                    <a:pt x="50879" y="268438"/>
                    <a:pt x="62981" y="268438"/>
                  </a:cubicBezTo>
                  <a:close/>
                  <a:moveTo>
                    <a:pt x="411585" y="158834"/>
                  </a:moveTo>
                  <a:lnTo>
                    <a:pt x="521311" y="158834"/>
                  </a:lnTo>
                  <a:cubicBezTo>
                    <a:pt x="533413" y="158834"/>
                    <a:pt x="543094" y="168503"/>
                    <a:pt x="543094" y="180590"/>
                  </a:cubicBezTo>
                  <a:lnTo>
                    <a:pt x="543094" y="409431"/>
                  </a:lnTo>
                  <a:cubicBezTo>
                    <a:pt x="543094" y="420712"/>
                    <a:pt x="533413" y="430381"/>
                    <a:pt x="521311" y="430381"/>
                  </a:cubicBezTo>
                  <a:lnTo>
                    <a:pt x="411585" y="430381"/>
                  </a:lnTo>
                  <a:cubicBezTo>
                    <a:pt x="400290" y="430381"/>
                    <a:pt x="390608" y="420712"/>
                    <a:pt x="390608" y="409431"/>
                  </a:cubicBezTo>
                  <a:lnTo>
                    <a:pt x="390608" y="180590"/>
                  </a:lnTo>
                  <a:cubicBezTo>
                    <a:pt x="390608" y="168503"/>
                    <a:pt x="400290" y="158834"/>
                    <a:pt x="411585" y="158834"/>
                  </a:cubicBezTo>
                  <a:close/>
                  <a:moveTo>
                    <a:pt x="237226" y="0"/>
                  </a:moveTo>
                  <a:lnTo>
                    <a:pt x="347066" y="0"/>
                  </a:lnTo>
                  <a:cubicBezTo>
                    <a:pt x="358373" y="0"/>
                    <a:pt x="368065" y="9672"/>
                    <a:pt x="368065" y="21761"/>
                  </a:cubicBezTo>
                  <a:lnTo>
                    <a:pt x="368065" y="409426"/>
                  </a:lnTo>
                  <a:cubicBezTo>
                    <a:pt x="368065" y="420710"/>
                    <a:pt x="358373" y="430381"/>
                    <a:pt x="347066" y="430381"/>
                  </a:cubicBezTo>
                  <a:lnTo>
                    <a:pt x="237226" y="430381"/>
                  </a:lnTo>
                  <a:cubicBezTo>
                    <a:pt x="225111" y="430381"/>
                    <a:pt x="216227" y="420710"/>
                    <a:pt x="216227" y="409426"/>
                  </a:cubicBezTo>
                  <a:lnTo>
                    <a:pt x="216227" y="21761"/>
                  </a:lnTo>
                  <a:cubicBezTo>
                    <a:pt x="216227" y="9672"/>
                    <a:pt x="225111" y="0"/>
                    <a:pt x="237226" y="0"/>
                  </a:cubicBezTo>
                  <a:close/>
                </a:path>
              </a:pathLst>
            </a:custGeom>
            <a:solidFill>
              <a:srgbClr val="00B0F0"/>
            </a:solidFill>
            <a:ln>
              <a:noFill/>
            </a:ln>
          </p:spPr>
        </p:sp>
      </p:grpSp>
      <p:pic>
        <p:nvPicPr>
          <p:cNvPr id="3" name="图片 2">
            <a:extLst>
              <a:ext uri="{FF2B5EF4-FFF2-40B4-BE49-F238E27FC236}">
                <a16:creationId xmlns:a16="http://schemas.microsoft.com/office/drawing/2014/main" id="{3268D6F8-F200-47D2-8FA4-85BE7DB3C9A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61549" y="1883100"/>
            <a:ext cx="3901448" cy="3901448"/>
          </a:xfrm>
          <a:prstGeom prst="rect">
            <a:avLst/>
          </a:prstGeom>
        </p:spPr>
      </p:pic>
      <p:pic>
        <p:nvPicPr>
          <p:cNvPr id="11" name="图片 10">
            <a:extLst>
              <a:ext uri="{FF2B5EF4-FFF2-40B4-BE49-F238E27FC236}">
                <a16:creationId xmlns:a16="http://schemas.microsoft.com/office/drawing/2014/main" id="{60092989-8590-4662-8547-8B15689ABBB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70196" y="2391574"/>
            <a:ext cx="2912501" cy="2854512"/>
          </a:xfrm>
          <a:prstGeom prst="rect">
            <a:avLst/>
          </a:prstGeom>
        </p:spPr>
      </p:pic>
      <p:pic>
        <p:nvPicPr>
          <p:cNvPr id="17" name="图片 16">
            <a:extLst>
              <a:ext uri="{FF2B5EF4-FFF2-40B4-BE49-F238E27FC236}">
                <a16:creationId xmlns:a16="http://schemas.microsoft.com/office/drawing/2014/main" id="{F543180D-2DB1-4F6D-A209-29261B592AE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927855" y="2010808"/>
            <a:ext cx="2438405" cy="3657607"/>
          </a:xfrm>
          <a:prstGeom prst="rect">
            <a:avLst/>
          </a:prstGeom>
        </p:spPr>
      </p:pic>
      <p:pic>
        <p:nvPicPr>
          <p:cNvPr id="24" name="图片 23">
            <a:extLst>
              <a:ext uri="{FF2B5EF4-FFF2-40B4-BE49-F238E27FC236}">
                <a16:creationId xmlns:a16="http://schemas.microsoft.com/office/drawing/2014/main" id="{4E537A66-BBD5-4AE0-B8F2-086F8BDA0B0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45092" y="2461722"/>
            <a:ext cx="3400425" cy="3400425"/>
          </a:xfrm>
          <a:prstGeom prst="rect">
            <a:avLst/>
          </a:prstGeom>
        </p:spPr>
      </p:pic>
      <p:pic>
        <p:nvPicPr>
          <p:cNvPr id="28" name="图片 27">
            <a:extLst>
              <a:ext uri="{FF2B5EF4-FFF2-40B4-BE49-F238E27FC236}">
                <a16:creationId xmlns:a16="http://schemas.microsoft.com/office/drawing/2014/main" id="{D7DE95B9-59D1-442D-A37E-149BCD326873}"/>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098092" y="2774176"/>
            <a:ext cx="2892824" cy="217812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up)">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3"/>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000"/>
                                        <p:tgtEl>
                                          <p:spTgt spid="11"/>
                                        </p:tgtEl>
                                      </p:cBhvr>
                                    </p:animEffect>
                                    <p:anim calcmode="lin" valueType="num">
                                      <p:cBhvr>
                                        <p:cTn id="29" dur="1000" fill="hold"/>
                                        <p:tgtEl>
                                          <p:spTgt spid="11"/>
                                        </p:tgtEl>
                                        <p:attrNameLst>
                                          <p:attrName>ppt_x</p:attrName>
                                        </p:attrNameLst>
                                      </p:cBhvr>
                                      <p:tavLst>
                                        <p:tav tm="0">
                                          <p:val>
                                            <p:strVal val="#ppt_x"/>
                                          </p:val>
                                        </p:tav>
                                        <p:tav tm="100000">
                                          <p:val>
                                            <p:strVal val="#ppt_x"/>
                                          </p:val>
                                        </p:tav>
                                      </p:tavLst>
                                    </p:anim>
                                    <p:anim calcmode="lin" valueType="num">
                                      <p:cBhvr>
                                        <p:cTn id="3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1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nodeType="clickEffect">
                                  <p:stCondLst>
                                    <p:cond delay="0"/>
                                  </p:stCondLst>
                                  <p:childTnLst>
                                    <p:set>
                                      <p:cBhvr>
                                        <p:cTn id="45" dur="1" fill="hold">
                                          <p:stCondLst>
                                            <p:cond delay="0"/>
                                          </p:stCondLst>
                                        </p:cTn>
                                        <p:tgtEl>
                                          <p:spTgt spid="17"/>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fade">
                                      <p:cBhvr>
                                        <p:cTn id="50" dur="1000"/>
                                        <p:tgtEl>
                                          <p:spTgt spid="24"/>
                                        </p:tgtEl>
                                      </p:cBhvr>
                                    </p:animEffect>
                                    <p:anim calcmode="lin" valueType="num">
                                      <p:cBhvr>
                                        <p:cTn id="51" dur="1000" fill="hold"/>
                                        <p:tgtEl>
                                          <p:spTgt spid="24"/>
                                        </p:tgtEl>
                                        <p:attrNameLst>
                                          <p:attrName>ppt_x</p:attrName>
                                        </p:attrNameLst>
                                      </p:cBhvr>
                                      <p:tavLst>
                                        <p:tav tm="0">
                                          <p:val>
                                            <p:strVal val="#ppt_x"/>
                                          </p:val>
                                        </p:tav>
                                        <p:tav tm="100000">
                                          <p:val>
                                            <p:strVal val="#ppt_x"/>
                                          </p:val>
                                        </p:tav>
                                      </p:tavLst>
                                    </p:anim>
                                    <p:anim calcmode="lin" valueType="num">
                                      <p:cBhvr>
                                        <p:cTn id="52"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nodeType="clickEffect">
                                  <p:stCondLst>
                                    <p:cond delay="0"/>
                                  </p:stCondLst>
                                  <p:childTnLst>
                                    <p:set>
                                      <p:cBhvr>
                                        <p:cTn id="56" dur="1" fill="hold">
                                          <p:stCondLst>
                                            <p:cond delay="0"/>
                                          </p:stCondLst>
                                        </p:cTn>
                                        <p:tgtEl>
                                          <p:spTgt spid="24"/>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nodeType="click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fade">
                                      <p:cBhvr>
                                        <p:cTn id="61" dur="1000"/>
                                        <p:tgtEl>
                                          <p:spTgt spid="28"/>
                                        </p:tgtEl>
                                      </p:cBhvr>
                                    </p:animEffect>
                                    <p:anim calcmode="lin" valueType="num">
                                      <p:cBhvr>
                                        <p:cTn id="62" dur="1000" fill="hold"/>
                                        <p:tgtEl>
                                          <p:spTgt spid="28"/>
                                        </p:tgtEl>
                                        <p:attrNameLst>
                                          <p:attrName>ppt_x</p:attrName>
                                        </p:attrNameLst>
                                      </p:cBhvr>
                                      <p:tavLst>
                                        <p:tav tm="0">
                                          <p:val>
                                            <p:strVal val="#ppt_x"/>
                                          </p:val>
                                        </p:tav>
                                        <p:tav tm="100000">
                                          <p:val>
                                            <p:strVal val="#ppt_x"/>
                                          </p:val>
                                        </p:tav>
                                      </p:tavLst>
                                    </p:anim>
                                    <p:anim calcmode="lin" valueType="num">
                                      <p:cBhvr>
                                        <p:cTn id="63"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1" presetClass="exit" presetSubtype="0" fill="hold" nodeType="clickEffect">
                                  <p:stCondLst>
                                    <p:cond delay="0"/>
                                  </p:stCondLst>
                                  <p:childTnLst>
                                    <p:set>
                                      <p:cBhvr>
                                        <p:cTn id="67" dur="1" fill="hold">
                                          <p:stCondLst>
                                            <p:cond delay="0"/>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51435" y="635"/>
            <a:ext cx="11908790" cy="5854700"/>
          </a:xfrm>
          <a:prstGeom prst="rect">
            <a:avLst/>
          </a:prstGeom>
        </p:spPr>
      </p:pic>
      <p:sp>
        <p:nvSpPr>
          <p:cNvPr id="6" name="文本框 5"/>
          <p:cNvSpPr txBox="1"/>
          <p:nvPr/>
        </p:nvSpPr>
        <p:spPr>
          <a:xfrm>
            <a:off x="3067050" y="2992755"/>
            <a:ext cx="6057900" cy="1323439"/>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01</a:t>
            </a:r>
            <a:r>
              <a:rPr lang="en-US" altLang="zh-CN" sz="4000" b="1" dirty="0">
                <a:solidFill>
                  <a:srgbClr val="44B9F8"/>
                </a:solidFill>
                <a:latin typeface="印品黑体" panose="00000500000000000000" pitchFamily="2" charset="-122"/>
                <a:ea typeface="印品黑体" panose="00000500000000000000" pitchFamily="2" charset="-122"/>
              </a:rPr>
              <a:t>  </a:t>
            </a:r>
            <a:r>
              <a:rPr lang="zh-CN" altLang="en-US" sz="4000" b="1" dirty="0">
                <a:solidFill>
                  <a:schemeClr val="bg1"/>
                </a:solidFill>
                <a:latin typeface="印品黑体" panose="00000500000000000000" pitchFamily="2" charset="-122"/>
                <a:ea typeface="印品黑体" panose="00000500000000000000" pitchFamily="2" charset="-122"/>
              </a:rPr>
              <a:t>人工智能在工业     </a:t>
            </a:r>
            <a:r>
              <a:rPr lang="en-US" altLang="zh-CN" sz="4000" b="1" dirty="0">
                <a:solidFill>
                  <a:schemeClr val="bg1"/>
                </a:solidFill>
                <a:latin typeface="印品黑体" panose="00000500000000000000" pitchFamily="2" charset="-122"/>
                <a:ea typeface="印品黑体" panose="00000500000000000000" pitchFamily="2" charset="-122"/>
              </a:rPr>
              <a:t>		</a:t>
            </a:r>
            <a:r>
              <a:rPr lang="zh-CN" altLang="en-US" sz="4000" b="1" dirty="0">
                <a:solidFill>
                  <a:schemeClr val="bg1"/>
                </a:solidFill>
                <a:latin typeface="印品黑体" panose="00000500000000000000" pitchFamily="2" charset="-122"/>
                <a:ea typeface="印品黑体" panose="00000500000000000000" pitchFamily="2" charset="-122"/>
              </a:rPr>
              <a:t>中的应用</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1" name="组合 20"/>
          <p:cNvGrpSpPr/>
          <p:nvPr/>
        </p:nvGrpSpPr>
        <p:grpSpPr>
          <a:xfrm>
            <a:off x="5591175" y="6000115"/>
            <a:ext cx="1111250" cy="189230"/>
            <a:chOff x="6484" y="9300"/>
            <a:chExt cx="1750" cy="298"/>
          </a:xfrm>
        </p:grpSpPr>
        <p:sp>
          <p:nvSpPr>
            <p:cNvPr id="17" name="椭圆 16"/>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9" name="椭圆 18"/>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0" name="椭圆 19"/>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星点"/>
          <p:cNvPicPr>
            <a:picLocks noChangeAspect="1"/>
          </p:cNvPicPr>
          <p:nvPr/>
        </p:nvPicPr>
        <p:blipFill>
          <a:blip r:embed="rId3"/>
          <a:stretch>
            <a:fillRect/>
          </a:stretch>
        </p:blipFill>
        <p:spPr>
          <a:xfrm>
            <a:off x="197167" y="225469"/>
            <a:ext cx="11797665" cy="4448810"/>
          </a:xfrm>
          <a:prstGeom prst="rect">
            <a:avLst/>
          </a:prstGeom>
        </p:spPr>
      </p:pic>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4"/>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5"/>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工业</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grpSp>
        <p:nvGrpSpPr>
          <p:cNvPr id="11" name="组合 10"/>
          <p:cNvGrpSpPr/>
          <p:nvPr/>
        </p:nvGrpSpPr>
        <p:grpSpPr>
          <a:xfrm>
            <a:off x="4285817" y="2291714"/>
            <a:ext cx="3740785" cy="3740785"/>
            <a:chOff x="6038" y="2688"/>
            <a:chExt cx="7126" cy="7126"/>
          </a:xfrm>
        </p:grpSpPr>
        <p:sp>
          <p:nvSpPr>
            <p:cNvPr id="9" name="椭圆 8"/>
            <p:cNvSpPr/>
            <p:nvPr/>
          </p:nvSpPr>
          <p:spPr>
            <a:xfrm>
              <a:off x="6038" y="2688"/>
              <a:ext cx="7126" cy="7126"/>
            </a:xfrm>
            <a:prstGeom prst="ellipse">
              <a:avLst/>
            </a:prstGeom>
            <a:solidFill>
              <a:srgbClr val="00B0F0">
                <a:alpha val="1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7" name="椭圆 6"/>
            <p:cNvSpPr/>
            <p:nvPr/>
          </p:nvSpPr>
          <p:spPr>
            <a:xfrm>
              <a:off x="6521" y="3171"/>
              <a:ext cx="6160" cy="6160"/>
            </a:xfrm>
            <a:prstGeom prst="ellipse">
              <a:avLst/>
            </a:prstGeom>
            <a:solidFill>
              <a:srgbClr val="4E48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grpSp>
        <p:nvGrpSpPr>
          <p:cNvPr id="12" name="组合 11"/>
          <p:cNvGrpSpPr/>
          <p:nvPr/>
        </p:nvGrpSpPr>
        <p:grpSpPr>
          <a:xfrm>
            <a:off x="1039016" y="3058332"/>
            <a:ext cx="3662680" cy="2199005"/>
            <a:chOff x="10241" y="3099"/>
            <a:chExt cx="5768" cy="3463"/>
          </a:xfrm>
        </p:grpSpPr>
        <p:sp>
          <p:nvSpPr>
            <p:cNvPr id="13" name="文本框 12"/>
            <p:cNvSpPr txBox="1"/>
            <p:nvPr/>
          </p:nvSpPr>
          <p:spPr>
            <a:xfrm>
              <a:off x="10606" y="3958"/>
              <a:ext cx="4420" cy="2604"/>
            </a:xfrm>
            <a:prstGeom prst="rect">
              <a:avLst/>
            </a:prstGeom>
            <a:noFill/>
          </p:spPr>
          <p:txBody>
            <a:bodyPr wrap="square" rtlCol="0">
              <a:spAutoFit/>
              <a:scene3d>
                <a:camera prst="orthographicFront"/>
                <a:lightRig rig="threePt" dir="t"/>
              </a:scene3d>
              <a:sp3d contourW="12700"/>
            </a:bodyPr>
            <a:lstStyle/>
            <a:p>
              <a:pPr defTabSz="912495" fontAlgn="auto">
                <a:lnSpc>
                  <a:spcPct val="130000"/>
                </a:lnSpc>
                <a:spcBef>
                  <a:spcPts val="0"/>
                </a:spcBef>
                <a:defRPr/>
              </a:pPr>
              <a:r>
                <a:rPr lang="zh-CN" altLang="en-US" sz="20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人工智能极大地提高了人们的工作效率，推动了社会的进步和发展，也保证了产品的质量。</a:t>
              </a:r>
              <a:endParaRPr lang="zh-CN" sz="20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18" name="文本框 17"/>
            <p:cNvSpPr txBox="1"/>
            <p:nvPr/>
          </p:nvSpPr>
          <p:spPr>
            <a:xfrm>
              <a:off x="10241" y="3099"/>
              <a:ext cx="5768" cy="5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dirty="0">
                  <a:solidFill>
                    <a:srgbClr val="44B9F8"/>
                  </a:solidFill>
                  <a:latin typeface="印品黑体" panose="00000500000000000000" pitchFamily="2" charset="-122"/>
                  <a:ea typeface="印品黑体" panose="00000500000000000000" pitchFamily="2" charset="-122"/>
                  <a:sym typeface="+mn-ea"/>
                </a:rPr>
                <a:t>人工智能给工业带来了巨大的变革</a:t>
              </a:r>
              <a:endParaRPr lang="en-US" altLang="zh-CN" sz="1600" b="1" dirty="0">
                <a:solidFill>
                  <a:srgbClr val="44B9F8"/>
                </a:solidFill>
                <a:latin typeface="印品黑体" panose="00000500000000000000" pitchFamily="2" charset="-122"/>
                <a:ea typeface="印品黑体" panose="00000500000000000000" pitchFamily="2" charset="-122"/>
                <a:sym typeface="+mn-ea"/>
              </a:endParaRPr>
            </a:p>
          </p:txBody>
        </p:sp>
      </p:grpSp>
      <p:sp>
        <p:nvSpPr>
          <p:cNvPr id="14" name="computer-screen-with-pie-graph-symbol_30881"/>
          <p:cNvSpPr>
            <a:spLocks noChangeAspect="1"/>
          </p:cNvSpPr>
          <p:nvPr/>
        </p:nvSpPr>
        <p:spPr bwMode="auto">
          <a:xfrm>
            <a:off x="8039823" y="5000336"/>
            <a:ext cx="467995" cy="405765"/>
          </a:xfrm>
          <a:custGeom>
            <a:avLst/>
            <a:gdLst>
              <a:gd name="connsiteX0" fmla="*/ 532049 w 608203"/>
              <a:gd name="connsiteY0" fmla="*/ 336380 h 527124"/>
              <a:gd name="connsiteX1" fmla="*/ 530242 w 608203"/>
              <a:gd name="connsiteY1" fmla="*/ 338184 h 527124"/>
              <a:gd name="connsiteX2" fmla="*/ 530242 w 608203"/>
              <a:gd name="connsiteY2" fmla="*/ 353392 h 527124"/>
              <a:gd name="connsiteX3" fmla="*/ 530500 w 608203"/>
              <a:gd name="connsiteY3" fmla="*/ 353650 h 527124"/>
              <a:gd name="connsiteX4" fmla="*/ 533598 w 608203"/>
              <a:gd name="connsiteY4" fmla="*/ 353650 h 527124"/>
              <a:gd name="connsiteX5" fmla="*/ 533856 w 608203"/>
              <a:gd name="connsiteY5" fmla="*/ 353392 h 527124"/>
              <a:gd name="connsiteX6" fmla="*/ 533598 w 608203"/>
              <a:gd name="connsiteY6" fmla="*/ 353392 h 527124"/>
              <a:gd name="connsiteX7" fmla="*/ 533598 w 608203"/>
              <a:gd name="connsiteY7" fmla="*/ 338184 h 527124"/>
              <a:gd name="connsiteX8" fmla="*/ 532049 w 608203"/>
              <a:gd name="connsiteY8" fmla="*/ 336380 h 527124"/>
              <a:gd name="connsiteX9" fmla="*/ 379740 w 608203"/>
              <a:gd name="connsiteY9" fmla="*/ 336380 h 527124"/>
              <a:gd name="connsiteX10" fmla="*/ 377933 w 608203"/>
              <a:gd name="connsiteY10" fmla="*/ 338184 h 527124"/>
              <a:gd name="connsiteX11" fmla="*/ 377933 w 608203"/>
              <a:gd name="connsiteY11" fmla="*/ 353392 h 527124"/>
              <a:gd name="connsiteX12" fmla="*/ 378191 w 608203"/>
              <a:gd name="connsiteY12" fmla="*/ 353650 h 527124"/>
              <a:gd name="connsiteX13" fmla="*/ 381289 w 608203"/>
              <a:gd name="connsiteY13" fmla="*/ 353650 h 527124"/>
              <a:gd name="connsiteX14" fmla="*/ 381547 w 608203"/>
              <a:gd name="connsiteY14" fmla="*/ 353392 h 527124"/>
              <a:gd name="connsiteX15" fmla="*/ 381547 w 608203"/>
              <a:gd name="connsiteY15" fmla="*/ 338184 h 527124"/>
              <a:gd name="connsiteX16" fmla="*/ 379740 w 608203"/>
              <a:gd name="connsiteY16" fmla="*/ 336380 h 527124"/>
              <a:gd name="connsiteX17" fmla="*/ 228464 w 608203"/>
              <a:gd name="connsiteY17" fmla="*/ 336380 h 527124"/>
              <a:gd name="connsiteX18" fmla="*/ 226657 w 608203"/>
              <a:gd name="connsiteY18" fmla="*/ 338184 h 527124"/>
              <a:gd name="connsiteX19" fmla="*/ 226657 w 608203"/>
              <a:gd name="connsiteY19" fmla="*/ 353392 h 527124"/>
              <a:gd name="connsiteX20" fmla="*/ 226915 w 608203"/>
              <a:gd name="connsiteY20" fmla="*/ 353650 h 527124"/>
              <a:gd name="connsiteX21" fmla="*/ 230012 w 608203"/>
              <a:gd name="connsiteY21" fmla="*/ 353650 h 527124"/>
              <a:gd name="connsiteX22" fmla="*/ 230271 w 608203"/>
              <a:gd name="connsiteY22" fmla="*/ 353392 h 527124"/>
              <a:gd name="connsiteX23" fmla="*/ 230271 w 608203"/>
              <a:gd name="connsiteY23" fmla="*/ 338184 h 527124"/>
              <a:gd name="connsiteX24" fmla="*/ 228464 w 608203"/>
              <a:gd name="connsiteY24" fmla="*/ 336380 h 527124"/>
              <a:gd name="connsiteX25" fmla="*/ 76154 w 608203"/>
              <a:gd name="connsiteY25" fmla="*/ 336380 h 527124"/>
              <a:gd name="connsiteX26" fmla="*/ 74605 w 608203"/>
              <a:gd name="connsiteY26" fmla="*/ 338184 h 527124"/>
              <a:gd name="connsiteX27" fmla="*/ 74605 w 608203"/>
              <a:gd name="connsiteY27" fmla="*/ 353392 h 527124"/>
              <a:gd name="connsiteX28" fmla="*/ 74863 w 608203"/>
              <a:gd name="connsiteY28" fmla="*/ 353650 h 527124"/>
              <a:gd name="connsiteX29" fmla="*/ 77703 w 608203"/>
              <a:gd name="connsiteY29" fmla="*/ 353650 h 527124"/>
              <a:gd name="connsiteX30" fmla="*/ 77961 w 608203"/>
              <a:gd name="connsiteY30" fmla="*/ 353392 h 527124"/>
              <a:gd name="connsiteX31" fmla="*/ 77961 w 608203"/>
              <a:gd name="connsiteY31" fmla="*/ 338184 h 527124"/>
              <a:gd name="connsiteX32" fmla="*/ 76154 w 608203"/>
              <a:gd name="connsiteY32" fmla="*/ 336380 h 527124"/>
              <a:gd name="connsiteX33" fmla="*/ 385640 w 608203"/>
              <a:gd name="connsiteY33" fmla="*/ 296446 h 527124"/>
              <a:gd name="connsiteX34" fmla="*/ 385640 w 608203"/>
              <a:gd name="connsiteY34" fmla="*/ 307253 h 527124"/>
              <a:gd name="connsiteX35" fmla="*/ 383836 w 608203"/>
              <a:gd name="connsiteY35" fmla="*/ 311626 h 527124"/>
              <a:gd name="connsiteX36" fmla="*/ 379713 w 608203"/>
              <a:gd name="connsiteY36" fmla="*/ 313170 h 527124"/>
              <a:gd name="connsiteX37" fmla="*/ 375589 w 608203"/>
              <a:gd name="connsiteY37" fmla="*/ 311626 h 527124"/>
              <a:gd name="connsiteX38" fmla="*/ 373785 w 608203"/>
              <a:gd name="connsiteY38" fmla="*/ 307253 h 527124"/>
              <a:gd name="connsiteX39" fmla="*/ 373785 w 608203"/>
              <a:gd name="connsiteY39" fmla="*/ 304680 h 527124"/>
              <a:gd name="connsiteX40" fmla="*/ 377909 w 608203"/>
              <a:gd name="connsiteY40" fmla="*/ 302107 h 527124"/>
              <a:gd name="connsiteX41" fmla="*/ 377909 w 608203"/>
              <a:gd name="connsiteY41" fmla="*/ 307767 h 527124"/>
              <a:gd name="connsiteX42" fmla="*/ 379713 w 608203"/>
              <a:gd name="connsiteY42" fmla="*/ 309568 h 527124"/>
              <a:gd name="connsiteX43" fmla="*/ 381517 w 608203"/>
              <a:gd name="connsiteY43" fmla="*/ 307767 h 527124"/>
              <a:gd name="connsiteX44" fmla="*/ 381517 w 608203"/>
              <a:gd name="connsiteY44" fmla="*/ 299534 h 527124"/>
              <a:gd name="connsiteX45" fmla="*/ 385640 w 608203"/>
              <a:gd name="connsiteY45" fmla="*/ 296446 h 527124"/>
              <a:gd name="connsiteX46" fmla="*/ 222493 w 608203"/>
              <a:gd name="connsiteY46" fmla="*/ 296446 h 527124"/>
              <a:gd name="connsiteX47" fmla="*/ 226641 w 608203"/>
              <a:gd name="connsiteY47" fmla="*/ 299534 h 527124"/>
              <a:gd name="connsiteX48" fmla="*/ 226641 w 608203"/>
              <a:gd name="connsiteY48" fmla="*/ 307767 h 527124"/>
              <a:gd name="connsiteX49" fmla="*/ 228456 w 608203"/>
              <a:gd name="connsiteY49" fmla="*/ 309568 h 527124"/>
              <a:gd name="connsiteX50" fmla="*/ 230271 w 608203"/>
              <a:gd name="connsiteY50" fmla="*/ 307767 h 527124"/>
              <a:gd name="connsiteX51" fmla="*/ 230271 w 608203"/>
              <a:gd name="connsiteY51" fmla="*/ 302107 h 527124"/>
              <a:gd name="connsiteX52" fmla="*/ 234419 w 608203"/>
              <a:gd name="connsiteY52" fmla="*/ 304680 h 527124"/>
              <a:gd name="connsiteX53" fmla="*/ 234419 w 608203"/>
              <a:gd name="connsiteY53" fmla="*/ 307253 h 527124"/>
              <a:gd name="connsiteX54" fmla="*/ 232604 w 608203"/>
              <a:gd name="connsiteY54" fmla="*/ 311626 h 527124"/>
              <a:gd name="connsiteX55" fmla="*/ 228456 w 608203"/>
              <a:gd name="connsiteY55" fmla="*/ 313170 h 527124"/>
              <a:gd name="connsiteX56" fmla="*/ 224308 w 608203"/>
              <a:gd name="connsiteY56" fmla="*/ 311626 h 527124"/>
              <a:gd name="connsiteX57" fmla="*/ 222493 w 608203"/>
              <a:gd name="connsiteY57" fmla="*/ 307253 h 527124"/>
              <a:gd name="connsiteX58" fmla="*/ 569992 w 608203"/>
              <a:gd name="connsiteY58" fmla="*/ 290741 h 527124"/>
              <a:gd name="connsiteX59" fmla="*/ 568177 w 608203"/>
              <a:gd name="connsiteY59" fmla="*/ 292545 h 527124"/>
              <a:gd name="connsiteX60" fmla="*/ 568177 w 608203"/>
              <a:gd name="connsiteY60" fmla="*/ 307756 h 527124"/>
              <a:gd name="connsiteX61" fmla="*/ 569992 w 608203"/>
              <a:gd name="connsiteY61" fmla="*/ 309561 h 527124"/>
              <a:gd name="connsiteX62" fmla="*/ 571807 w 608203"/>
              <a:gd name="connsiteY62" fmla="*/ 307756 h 527124"/>
              <a:gd name="connsiteX63" fmla="*/ 571807 w 608203"/>
              <a:gd name="connsiteY63" fmla="*/ 292545 h 527124"/>
              <a:gd name="connsiteX64" fmla="*/ 569992 w 608203"/>
              <a:gd name="connsiteY64" fmla="*/ 290741 h 527124"/>
              <a:gd name="connsiteX65" fmla="*/ 532028 w 608203"/>
              <a:gd name="connsiteY65" fmla="*/ 290741 h 527124"/>
              <a:gd name="connsiteX66" fmla="*/ 530213 w 608203"/>
              <a:gd name="connsiteY66" fmla="*/ 292545 h 527124"/>
              <a:gd name="connsiteX67" fmla="*/ 530213 w 608203"/>
              <a:gd name="connsiteY67" fmla="*/ 307756 h 527124"/>
              <a:gd name="connsiteX68" fmla="*/ 532028 w 608203"/>
              <a:gd name="connsiteY68" fmla="*/ 309561 h 527124"/>
              <a:gd name="connsiteX69" fmla="*/ 533843 w 608203"/>
              <a:gd name="connsiteY69" fmla="*/ 307756 h 527124"/>
              <a:gd name="connsiteX70" fmla="*/ 533843 w 608203"/>
              <a:gd name="connsiteY70" fmla="*/ 292545 h 527124"/>
              <a:gd name="connsiteX71" fmla="*/ 532028 w 608203"/>
              <a:gd name="connsiteY71" fmla="*/ 290741 h 527124"/>
              <a:gd name="connsiteX72" fmla="*/ 493817 w 608203"/>
              <a:gd name="connsiteY72" fmla="*/ 290741 h 527124"/>
              <a:gd name="connsiteX73" fmla="*/ 492013 w 608203"/>
              <a:gd name="connsiteY73" fmla="*/ 292545 h 527124"/>
              <a:gd name="connsiteX74" fmla="*/ 492013 w 608203"/>
              <a:gd name="connsiteY74" fmla="*/ 307756 h 527124"/>
              <a:gd name="connsiteX75" fmla="*/ 493817 w 608203"/>
              <a:gd name="connsiteY75" fmla="*/ 309561 h 527124"/>
              <a:gd name="connsiteX76" fmla="*/ 495621 w 608203"/>
              <a:gd name="connsiteY76" fmla="*/ 307756 h 527124"/>
              <a:gd name="connsiteX77" fmla="*/ 495621 w 608203"/>
              <a:gd name="connsiteY77" fmla="*/ 292545 h 527124"/>
              <a:gd name="connsiteX78" fmla="*/ 493817 w 608203"/>
              <a:gd name="connsiteY78" fmla="*/ 290741 h 527124"/>
              <a:gd name="connsiteX79" fmla="*/ 455888 w 608203"/>
              <a:gd name="connsiteY79" fmla="*/ 290741 h 527124"/>
              <a:gd name="connsiteX80" fmla="*/ 454073 w 608203"/>
              <a:gd name="connsiteY80" fmla="*/ 292545 h 527124"/>
              <a:gd name="connsiteX81" fmla="*/ 454073 w 608203"/>
              <a:gd name="connsiteY81" fmla="*/ 307756 h 527124"/>
              <a:gd name="connsiteX82" fmla="*/ 455888 w 608203"/>
              <a:gd name="connsiteY82" fmla="*/ 309561 h 527124"/>
              <a:gd name="connsiteX83" fmla="*/ 457703 w 608203"/>
              <a:gd name="connsiteY83" fmla="*/ 307756 h 527124"/>
              <a:gd name="connsiteX84" fmla="*/ 457703 w 608203"/>
              <a:gd name="connsiteY84" fmla="*/ 292545 h 527124"/>
              <a:gd name="connsiteX85" fmla="*/ 455888 w 608203"/>
              <a:gd name="connsiteY85" fmla="*/ 290741 h 527124"/>
              <a:gd name="connsiteX86" fmla="*/ 417689 w 608203"/>
              <a:gd name="connsiteY86" fmla="*/ 290741 h 527124"/>
              <a:gd name="connsiteX87" fmla="*/ 415889 w 608203"/>
              <a:gd name="connsiteY87" fmla="*/ 292545 h 527124"/>
              <a:gd name="connsiteX88" fmla="*/ 415889 w 608203"/>
              <a:gd name="connsiteY88" fmla="*/ 307756 h 527124"/>
              <a:gd name="connsiteX89" fmla="*/ 417689 w 608203"/>
              <a:gd name="connsiteY89" fmla="*/ 309561 h 527124"/>
              <a:gd name="connsiteX90" fmla="*/ 419489 w 608203"/>
              <a:gd name="connsiteY90" fmla="*/ 307756 h 527124"/>
              <a:gd name="connsiteX91" fmla="*/ 419489 w 608203"/>
              <a:gd name="connsiteY91" fmla="*/ 292545 h 527124"/>
              <a:gd name="connsiteX92" fmla="*/ 417689 w 608203"/>
              <a:gd name="connsiteY92" fmla="*/ 290741 h 527124"/>
              <a:gd name="connsiteX93" fmla="*/ 190527 w 608203"/>
              <a:gd name="connsiteY93" fmla="*/ 290741 h 527124"/>
              <a:gd name="connsiteX94" fmla="*/ 188723 w 608203"/>
              <a:gd name="connsiteY94" fmla="*/ 292545 h 527124"/>
              <a:gd name="connsiteX95" fmla="*/ 188723 w 608203"/>
              <a:gd name="connsiteY95" fmla="*/ 307756 h 527124"/>
              <a:gd name="connsiteX96" fmla="*/ 190527 w 608203"/>
              <a:gd name="connsiteY96" fmla="*/ 309561 h 527124"/>
              <a:gd name="connsiteX97" fmla="*/ 192331 w 608203"/>
              <a:gd name="connsiteY97" fmla="*/ 307756 h 527124"/>
              <a:gd name="connsiteX98" fmla="*/ 192331 w 608203"/>
              <a:gd name="connsiteY98" fmla="*/ 292545 h 527124"/>
              <a:gd name="connsiteX99" fmla="*/ 190527 w 608203"/>
              <a:gd name="connsiteY99" fmla="*/ 290741 h 527124"/>
              <a:gd name="connsiteX100" fmla="*/ 152280 w 608203"/>
              <a:gd name="connsiteY100" fmla="*/ 290741 h 527124"/>
              <a:gd name="connsiteX101" fmla="*/ 150476 w 608203"/>
              <a:gd name="connsiteY101" fmla="*/ 292545 h 527124"/>
              <a:gd name="connsiteX102" fmla="*/ 150476 w 608203"/>
              <a:gd name="connsiteY102" fmla="*/ 307756 h 527124"/>
              <a:gd name="connsiteX103" fmla="*/ 152280 w 608203"/>
              <a:gd name="connsiteY103" fmla="*/ 309561 h 527124"/>
              <a:gd name="connsiteX104" fmla="*/ 154084 w 608203"/>
              <a:gd name="connsiteY104" fmla="*/ 307756 h 527124"/>
              <a:gd name="connsiteX105" fmla="*/ 154084 w 608203"/>
              <a:gd name="connsiteY105" fmla="*/ 292545 h 527124"/>
              <a:gd name="connsiteX106" fmla="*/ 152280 w 608203"/>
              <a:gd name="connsiteY106" fmla="*/ 290741 h 527124"/>
              <a:gd name="connsiteX107" fmla="*/ 114351 w 608203"/>
              <a:gd name="connsiteY107" fmla="*/ 290741 h 527124"/>
              <a:gd name="connsiteX108" fmla="*/ 112536 w 608203"/>
              <a:gd name="connsiteY108" fmla="*/ 292545 h 527124"/>
              <a:gd name="connsiteX109" fmla="*/ 112536 w 608203"/>
              <a:gd name="connsiteY109" fmla="*/ 307756 h 527124"/>
              <a:gd name="connsiteX110" fmla="*/ 114351 w 608203"/>
              <a:gd name="connsiteY110" fmla="*/ 309561 h 527124"/>
              <a:gd name="connsiteX111" fmla="*/ 116166 w 608203"/>
              <a:gd name="connsiteY111" fmla="*/ 307756 h 527124"/>
              <a:gd name="connsiteX112" fmla="*/ 116166 w 608203"/>
              <a:gd name="connsiteY112" fmla="*/ 292545 h 527124"/>
              <a:gd name="connsiteX113" fmla="*/ 114351 w 608203"/>
              <a:gd name="connsiteY113" fmla="*/ 290741 h 527124"/>
              <a:gd name="connsiteX114" fmla="*/ 76410 w 608203"/>
              <a:gd name="connsiteY114" fmla="*/ 290741 h 527124"/>
              <a:gd name="connsiteX115" fmla="*/ 74610 w 608203"/>
              <a:gd name="connsiteY115" fmla="*/ 292545 h 527124"/>
              <a:gd name="connsiteX116" fmla="*/ 74610 w 608203"/>
              <a:gd name="connsiteY116" fmla="*/ 307756 h 527124"/>
              <a:gd name="connsiteX117" fmla="*/ 76410 w 608203"/>
              <a:gd name="connsiteY117" fmla="*/ 309561 h 527124"/>
              <a:gd name="connsiteX118" fmla="*/ 77953 w 608203"/>
              <a:gd name="connsiteY118" fmla="*/ 307756 h 527124"/>
              <a:gd name="connsiteX119" fmla="*/ 77953 w 608203"/>
              <a:gd name="connsiteY119" fmla="*/ 292545 h 527124"/>
              <a:gd name="connsiteX120" fmla="*/ 76410 w 608203"/>
              <a:gd name="connsiteY120" fmla="*/ 290741 h 527124"/>
              <a:gd name="connsiteX121" fmla="*/ 38211 w 608203"/>
              <a:gd name="connsiteY121" fmla="*/ 290741 h 527124"/>
              <a:gd name="connsiteX122" fmla="*/ 36396 w 608203"/>
              <a:gd name="connsiteY122" fmla="*/ 292545 h 527124"/>
              <a:gd name="connsiteX123" fmla="*/ 36396 w 608203"/>
              <a:gd name="connsiteY123" fmla="*/ 307756 h 527124"/>
              <a:gd name="connsiteX124" fmla="*/ 38211 w 608203"/>
              <a:gd name="connsiteY124" fmla="*/ 309561 h 527124"/>
              <a:gd name="connsiteX125" fmla="*/ 40026 w 608203"/>
              <a:gd name="connsiteY125" fmla="*/ 307756 h 527124"/>
              <a:gd name="connsiteX126" fmla="*/ 40026 w 608203"/>
              <a:gd name="connsiteY126" fmla="*/ 292545 h 527124"/>
              <a:gd name="connsiteX127" fmla="*/ 38211 w 608203"/>
              <a:gd name="connsiteY127" fmla="*/ 290741 h 527124"/>
              <a:gd name="connsiteX128" fmla="*/ 569992 w 608203"/>
              <a:gd name="connsiteY128" fmla="*/ 287131 h 527124"/>
              <a:gd name="connsiteX129" fmla="*/ 574140 w 608203"/>
              <a:gd name="connsiteY129" fmla="*/ 288678 h 527124"/>
              <a:gd name="connsiteX130" fmla="*/ 575955 w 608203"/>
              <a:gd name="connsiteY130" fmla="*/ 293319 h 527124"/>
              <a:gd name="connsiteX131" fmla="*/ 575955 w 608203"/>
              <a:gd name="connsiteY131" fmla="*/ 307241 h 527124"/>
              <a:gd name="connsiteX132" fmla="*/ 574140 w 608203"/>
              <a:gd name="connsiteY132" fmla="*/ 311623 h 527124"/>
              <a:gd name="connsiteX133" fmla="*/ 569992 w 608203"/>
              <a:gd name="connsiteY133" fmla="*/ 313170 h 527124"/>
              <a:gd name="connsiteX134" fmla="*/ 565844 w 608203"/>
              <a:gd name="connsiteY134" fmla="*/ 311623 h 527124"/>
              <a:gd name="connsiteX135" fmla="*/ 564029 w 608203"/>
              <a:gd name="connsiteY135" fmla="*/ 307241 h 527124"/>
              <a:gd name="connsiteX136" fmla="*/ 564029 w 608203"/>
              <a:gd name="connsiteY136" fmla="*/ 293319 h 527124"/>
              <a:gd name="connsiteX137" fmla="*/ 565844 w 608203"/>
              <a:gd name="connsiteY137" fmla="*/ 288678 h 527124"/>
              <a:gd name="connsiteX138" fmla="*/ 569992 w 608203"/>
              <a:gd name="connsiteY138" fmla="*/ 287131 h 527124"/>
              <a:gd name="connsiteX139" fmla="*/ 532028 w 608203"/>
              <a:gd name="connsiteY139" fmla="*/ 287131 h 527124"/>
              <a:gd name="connsiteX140" fmla="*/ 536176 w 608203"/>
              <a:gd name="connsiteY140" fmla="*/ 288678 h 527124"/>
              <a:gd name="connsiteX141" fmla="*/ 537991 w 608203"/>
              <a:gd name="connsiteY141" fmla="*/ 293319 h 527124"/>
              <a:gd name="connsiteX142" fmla="*/ 537991 w 608203"/>
              <a:gd name="connsiteY142" fmla="*/ 307241 h 527124"/>
              <a:gd name="connsiteX143" fmla="*/ 536176 w 608203"/>
              <a:gd name="connsiteY143" fmla="*/ 311623 h 527124"/>
              <a:gd name="connsiteX144" fmla="*/ 532028 w 608203"/>
              <a:gd name="connsiteY144" fmla="*/ 313170 h 527124"/>
              <a:gd name="connsiteX145" fmla="*/ 527880 w 608203"/>
              <a:gd name="connsiteY145" fmla="*/ 311623 h 527124"/>
              <a:gd name="connsiteX146" fmla="*/ 526065 w 608203"/>
              <a:gd name="connsiteY146" fmla="*/ 307241 h 527124"/>
              <a:gd name="connsiteX147" fmla="*/ 526065 w 608203"/>
              <a:gd name="connsiteY147" fmla="*/ 293319 h 527124"/>
              <a:gd name="connsiteX148" fmla="*/ 527880 w 608203"/>
              <a:gd name="connsiteY148" fmla="*/ 288678 h 527124"/>
              <a:gd name="connsiteX149" fmla="*/ 532028 w 608203"/>
              <a:gd name="connsiteY149" fmla="*/ 287131 h 527124"/>
              <a:gd name="connsiteX150" fmla="*/ 493817 w 608203"/>
              <a:gd name="connsiteY150" fmla="*/ 287131 h 527124"/>
              <a:gd name="connsiteX151" fmla="*/ 497940 w 608203"/>
              <a:gd name="connsiteY151" fmla="*/ 288678 h 527124"/>
              <a:gd name="connsiteX152" fmla="*/ 499744 w 608203"/>
              <a:gd name="connsiteY152" fmla="*/ 293319 h 527124"/>
              <a:gd name="connsiteX153" fmla="*/ 499744 w 608203"/>
              <a:gd name="connsiteY153" fmla="*/ 307241 h 527124"/>
              <a:gd name="connsiteX154" fmla="*/ 497940 w 608203"/>
              <a:gd name="connsiteY154" fmla="*/ 311623 h 527124"/>
              <a:gd name="connsiteX155" fmla="*/ 493817 w 608203"/>
              <a:gd name="connsiteY155" fmla="*/ 313170 h 527124"/>
              <a:gd name="connsiteX156" fmla="*/ 489693 w 608203"/>
              <a:gd name="connsiteY156" fmla="*/ 311623 h 527124"/>
              <a:gd name="connsiteX157" fmla="*/ 487889 w 608203"/>
              <a:gd name="connsiteY157" fmla="*/ 307241 h 527124"/>
              <a:gd name="connsiteX158" fmla="*/ 487889 w 608203"/>
              <a:gd name="connsiteY158" fmla="*/ 293319 h 527124"/>
              <a:gd name="connsiteX159" fmla="*/ 489693 w 608203"/>
              <a:gd name="connsiteY159" fmla="*/ 288678 h 527124"/>
              <a:gd name="connsiteX160" fmla="*/ 493817 w 608203"/>
              <a:gd name="connsiteY160" fmla="*/ 287131 h 527124"/>
              <a:gd name="connsiteX161" fmla="*/ 455888 w 608203"/>
              <a:gd name="connsiteY161" fmla="*/ 287131 h 527124"/>
              <a:gd name="connsiteX162" fmla="*/ 460036 w 608203"/>
              <a:gd name="connsiteY162" fmla="*/ 288678 h 527124"/>
              <a:gd name="connsiteX163" fmla="*/ 461851 w 608203"/>
              <a:gd name="connsiteY163" fmla="*/ 293319 h 527124"/>
              <a:gd name="connsiteX164" fmla="*/ 461851 w 608203"/>
              <a:gd name="connsiteY164" fmla="*/ 307241 h 527124"/>
              <a:gd name="connsiteX165" fmla="*/ 460036 w 608203"/>
              <a:gd name="connsiteY165" fmla="*/ 311623 h 527124"/>
              <a:gd name="connsiteX166" fmla="*/ 455888 w 608203"/>
              <a:gd name="connsiteY166" fmla="*/ 313170 h 527124"/>
              <a:gd name="connsiteX167" fmla="*/ 451740 w 608203"/>
              <a:gd name="connsiteY167" fmla="*/ 311623 h 527124"/>
              <a:gd name="connsiteX168" fmla="*/ 449925 w 608203"/>
              <a:gd name="connsiteY168" fmla="*/ 307241 h 527124"/>
              <a:gd name="connsiteX169" fmla="*/ 449925 w 608203"/>
              <a:gd name="connsiteY169" fmla="*/ 293319 h 527124"/>
              <a:gd name="connsiteX170" fmla="*/ 451740 w 608203"/>
              <a:gd name="connsiteY170" fmla="*/ 288678 h 527124"/>
              <a:gd name="connsiteX171" fmla="*/ 455888 w 608203"/>
              <a:gd name="connsiteY171" fmla="*/ 287131 h 527124"/>
              <a:gd name="connsiteX172" fmla="*/ 417689 w 608203"/>
              <a:gd name="connsiteY172" fmla="*/ 287131 h 527124"/>
              <a:gd name="connsiteX173" fmla="*/ 421804 w 608203"/>
              <a:gd name="connsiteY173" fmla="*/ 288678 h 527124"/>
              <a:gd name="connsiteX174" fmla="*/ 423604 w 608203"/>
              <a:gd name="connsiteY174" fmla="*/ 293319 h 527124"/>
              <a:gd name="connsiteX175" fmla="*/ 423604 w 608203"/>
              <a:gd name="connsiteY175" fmla="*/ 307241 h 527124"/>
              <a:gd name="connsiteX176" fmla="*/ 421804 w 608203"/>
              <a:gd name="connsiteY176" fmla="*/ 311623 h 527124"/>
              <a:gd name="connsiteX177" fmla="*/ 417689 w 608203"/>
              <a:gd name="connsiteY177" fmla="*/ 313170 h 527124"/>
              <a:gd name="connsiteX178" fmla="*/ 413574 w 608203"/>
              <a:gd name="connsiteY178" fmla="*/ 311623 h 527124"/>
              <a:gd name="connsiteX179" fmla="*/ 412031 w 608203"/>
              <a:gd name="connsiteY179" fmla="*/ 307241 h 527124"/>
              <a:gd name="connsiteX180" fmla="*/ 412031 w 608203"/>
              <a:gd name="connsiteY180" fmla="*/ 293319 h 527124"/>
              <a:gd name="connsiteX181" fmla="*/ 413574 w 608203"/>
              <a:gd name="connsiteY181" fmla="*/ 288678 h 527124"/>
              <a:gd name="connsiteX182" fmla="*/ 417689 w 608203"/>
              <a:gd name="connsiteY182" fmla="*/ 287131 h 527124"/>
              <a:gd name="connsiteX183" fmla="*/ 190527 w 608203"/>
              <a:gd name="connsiteY183" fmla="*/ 287131 h 527124"/>
              <a:gd name="connsiteX184" fmla="*/ 194650 w 608203"/>
              <a:gd name="connsiteY184" fmla="*/ 288678 h 527124"/>
              <a:gd name="connsiteX185" fmla="*/ 196454 w 608203"/>
              <a:gd name="connsiteY185" fmla="*/ 293319 h 527124"/>
              <a:gd name="connsiteX186" fmla="*/ 196454 w 608203"/>
              <a:gd name="connsiteY186" fmla="*/ 307241 h 527124"/>
              <a:gd name="connsiteX187" fmla="*/ 194650 w 608203"/>
              <a:gd name="connsiteY187" fmla="*/ 311623 h 527124"/>
              <a:gd name="connsiteX188" fmla="*/ 190527 w 608203"/>
              <a:gd name="connsiteY188" fmla="*/ 313170 h 527124"/>
              <a:gd name="connsiteX189" fmla="*/ 186403 w 608203"/>
              <a:gd name="connsiteY189" fmla="*/ 311623 h 527124"/>
              <a:gd name="connsiteX190" fmla="*/ 184599 w 608203"/>
              <a:gd name="connsiteY190" fmla="*/ 307241 h 527124"/>
              <a:gd name="connsiteX191" fmla="*/ 184599 w 608203"/>
              <a:gd name="connsiteY191" fmla="*/ 293319 h 527124"/>
              <a:gd name="connsiteX192" fmla="*/ 186403 w 608203"/>
              <a:gd name="connsiteY192" fmla="*/ 288678 h 527124"/>
              <a:gd name="connsiteX193" fmla="*/ 190527 w 608203"/>
              <a:gd name="connsiteY193" fmla="*/ 287131 h 527124"/>
              <a:gd name="connsiteX194" fmla="*/ 152280 w 608203"/>
              <a:gd name="connsiteY194" fmla="*/ 287131 h 527124"/>
              <a:gd name="connsiteX195" fmla="*/ 156404 w 608203"/>
              <a:gd name="connsiteY195" fmla="*/ 288678 h 527124"/>
              <a:gd name="connsiteX196" fmla="*/ 158208 w 608203"/>
              <a:gd name="connsiteY196" fmla="*/ 293319 h 527124"/>
              <a:gd name="connsiteX197" fmla="*/ 158208 w 608203"/>
              <a:gd name="connsiteY197" fmla="*/ 307241 h 527124"/>
              <a:gd name="connsiteX198" fmla="*/ 156404 w 608203"/>
              <a:gd name="connsiteY198" fmla="*/ 311623 h 527124"/>
              <a:gd name="connsiteX199" fmla="*/ 152280 w 608203"/>
              <a:gd name="connsiteY199" fmla="*/ 313170 h 527124"/>
              <a:gd name="connsiteX200" fmla="*/ 148157 w 608203"/>
              <a:gd name="connsiteY200" fmla="*/ 311623 h 527124"/>
              <a:gd name="connsiteX201" fmla="*/ 146353 w 608203"/>
              <a:gd name="connsiteY201" fmla="*/ 307241 h 527124"/>
              <a:gd name="connsiteX202" fmla="*/ 146353 w 608203"/>
              <a:gd name="connsiteY202" fmla="*/ 293319 h 527124"/>
              <a:gd name="connsiteX203" fmla="*/ 148157 w 608203"/>
              <a:gd name="connsiteY203" fmla="*/ 288678 h 527124"/>
              <a:gd name="connsiteX204" fmla="*/ 152280 w 608203"/>
              <a:gd name="connsiteY204" fmla="*/ 287131 h 527124"/>
              <a:gd name="connsiteX205" fmla="*/ 114351 w 608203"/>
              <a:gd name="connsiteY205" fmla="*/ 287131 h 527124"/>
              <a:gd name="connsiteX206" fmla="*/ 118499 w 608203"/>
              <a:gd name="connsiteY206" fmla="*/ 288678 h 527124"/>
              <a:gd name="connsiteX207" fmla="*/ 120314 w 608203"/>
              <a:gd name="connsiteY207" fmla="*/ 293319 h 527124"/>
              <a:gd name="connsiteX208" fmla="*/ 120314 w 608203"/>
              <a:gd name="connsiteY208" fmla="*/ 307241 h 527124"/>
              <a:gd name="connsiteX209" fmla="*/ 118499 w 608203"/>
              <a:gd name="connsiteY209" fmla="*/ 311623 h 527124"/>
              <a:gd name="connsiteX210" fmla="*/ 114351 w 608203"/>
              <a:gd name="connsiteY210" fmla="*/ 313170 h 527124"/>
              <a:gd name="connsiteX211" fmla="*/ 110203 w 608203"/>
              <a:gd name="connsiteY211" fmla="*/ 311623 h 527124"/>
              <a:gd name="connsiteX212" fmla="*/ 108388 w 608203"/>
              <a:gd name="connsiteY212" fmla="*/ 307241 h 527124"/>
              <a:gd name="connsiteX213" fmla="*/ 108388 w 608203"/>
              <a:gd name="connsiteY213" fmla="*/ 293319 h 527124"/>
              <a:gd name="connsiteX214" fmla="*/ 110203 w 608203"/>
              <a:gd name="connsiteY214" fmla="*/ 288678 h 527124"/>
              <a:gd name="connsiteX215" fmla="*/ 114351 w 608203"/>
              <a:gd name="connsiteY215" fmla="*/ 287131 h 527124"/>
              <a:gd name="connsiteX216" fmla="*/ 76410 w 608203"/>
              <a:gd name="connsiteY216" fmla="*/ 287131 h 527124"/>
              <a:gd name="connsiteX217" fmla="*/ 80268 w 608203"/>
              <a:gd name="connsiteY217" fmla="*/ 288678 h 527124"/>
              <a:gd name="connsiteX218" fmla="*/ 82068 w 608203"/>
              <a:gd name="connsiteY218" fmla="*/ 293319 h 527124"/>
              <a:gd name="connsiteX219" fmla="*/ 82068 w 608203"/>
              <a:gd name="connsiteY219" fmla="*/ 307241 h 527124"/>
              <a:gd name="connsiteX220" fmla="*/ 80268 w 608203"/>
              <a:gd name="connsiteY220" fmla="*/ 311623 h 527124"/>
              <a:gd name="connsiteX221" fmla="*/ 76410 w 608203"/>
              <a:gd name="connsiteY221" fmla="*/ 313170 h 527124"/>
              <a:gd name="connsiteX222" fmla="*/ 72038 w 608203"/>
              <a:gd name="connsiteY222" fmla="*/ 311623 h 527124"/>
              <a:gd name="connsiteX223" fmla="*/ 70495 w 608203"/>
              <a:gd name="connsiteY223" fmla="*/ 307241 h 527124"/>
              <a:gd name="connsiteX224" fmla="*/ 70495 w 608203"/>
              <a:gd name="connsiteY224" fmla="*/ 293319 h 527124"/>
              <a:gd name="connsiteX225" fmla="*/ 72038 w 608203"/>
              <a:gd name="connsiteY225" fmla="*/ 288678 h 527124"/>
              <a:gd name="connsiteX226" fmla="*/ 76410 w 608203"/>
              <a:gd name="connsiteY226" fmla="*/ 287131 h 527124"/>
              <a:gd name="connsiteX227" fmla="*/ 38211 w 608203"/>
              <a:gd name="connsiteY227" fmla="*/ 287131 h 527124"/>
              <a:gd name="connsiteX228" fmla="*/ 42359 w 608203"/>
              <a:gd name="connsiteY228" fmla="*/ 288678 h 527124"/>
              <a:gd name="connsiteX229" fmla="*/ 44174 w 608203"/>
              <a:gd name="connsiteY229" fmla="*/ 293319 h 527124"/>
              <a:gd name="connsiteX230" fmla="*/ 44174 w 608203"/>
              <a:gd name="connsiteY230" fmla="*/ 307241 h 527124"/>
              <a:gd name="connsiteX231" fmla="*/ 42359 w 608203"/>
              <a:gd name="connsiteY231" fmla="*/ 311623 h 527124"/>
              <a:gd name="connsiteX232" fmla="*/ 38211 w 608203"/>
              <a:gd name="connsiteY232" fmla="*/ 313170 h 527124"/>
              <a:gd name="connsiteX233" fmla="*/ 34063 w 608203"/>
              <a:gd name="connsiteY233" fmla="*/ 311623 h 527124"/>
              <a:gd name="connsiteX234" fmla="*/ 32248 w 608203"/>
              <a:gd name="connsiteY234" fmla="*/ 307241 h 527124"/>
              <a:gd name="connsiteX235" fmla="*/ 32248 w 608203"/>
              <a:gd name="connsiteY235" fmla="*/ 293319 h 527124"/>
              <a:gd name="connsiteX236" fmla="*/ 34063 w 608203"/>
              <a:gd name="connsiteY236" fmla="*/ 288678 h 527124"/>
              <a:gd name="connsiteX237" fmla="*/ 38211 w 608203"/>
              <a:gd name="connsiteY237" fmla="*/ 287131 h 527124"/>
              <a:gd name="connsiteX238" fmla="*/ 184599 w 608203"/>
              <a:gd name="connsiteY238" fmla="*/ 247473 h 527124"/>
              <a:gd name="connsiteX239" fmla="*/ 188710 w 608203"/>
              <a:gd name="connsiteY239" fmla="*/ 255724 h 527124"/>
              <a:gd name="connsiteX240" fmla="*/ 188710 w 608203"/>
              <a:gd name="connsiteY240" fmla="*/ 262170 h 527124"/>
              <a:gd name="connsiteX241" fmla="*/ 190508 w 608203"/>
              <a:gd name="connsiteY241" fmla="*/ 263975 h 527124"/>
              <a:gd name="connsiteX242" fmla="*/ 192307 w 608203"/>
              <a:gd name="connsiteY242" fmla="*/ 262170 h 527124"/>
              <a:gd name="connsiteX243" fmla="*/ 192307 w 608203"/>
              <a:gd name="connsiteY243" fmla="*/ 261912 h 527124"/>
              <a:gd name="connsiteX244" fmla="*/ 194619 w 608203"/>
              <a:gd name="connsiteY244" fmla="*/ 265779 h 527124"/>
              <a:gd name="connsiteX245" fmla="*/ 194619 w 608203"/>
              <a:gd name="connsiteY245" fmla="*/ 266037 h 527124"/>
              <a:gd name="connsiteX246" fmla="*/ 190508 w 608203"/>
              <a:gd name="connsiteY246" fmla="*/ 267584 h 527124"/>
              <a:gd name="connsiteX247" fmla="*/ 186398 w 608203"/>
              <a:gd name="connsiteY247" fmla="*/ 266037 h 527124"/>
              <a:gd name="connsiteX248" fmla="*/ 184599 w 608203"/>
              <a:gd name="connsiteY248" fmla="*/ 261654 h 527124"/>
              <a:gd name="connsiteX249" fmla="*/ 184599 w 608203"/>
              <a:gd name="connsiteY249" fmla="*/ 247731 h 527124"/>
              <a:gd name="connsiteX250" fmla="*/ 184599 w 608203"/>
              <a:gd name="connsiteY250" fmla="*/ 247473 h 527124"/>
              <a:gd name="connsiteX251" fmla="*/ 569992 w 608203"/>
              <a:gd name="connsiteY251" fmla="*/ 245156 h 527124"/>
              <a:gd name="connsiteX252" fmla="*/ 568177 w 608203"/>
              <a:gd name="connsiteY252" fmla="*/ 246960 h 527124"/>
              <a:gd name="connsiteX253" fmla="*/ 568177 w 608203"/>
              <a:gd name="connsiteY253" fmla="*/ 262429 h 527124"/>
              <a:gd name="connsiteX254" fmla="*/ 569992 w 608203"/>
              <a:gd name="connsiteY254" fmla="*/ 263976 h 527124"/>
              <a:gd name="connsiteX255" fmla="*/ 571807 w 608203"/>
              <a:gd name="connsiteY255" fmla="*/ 262429 h 527124"/>
              <a:gd name="connsiteX256" fmla="*/ 571807 w 608203"/>
              <a:gd name="connsiteY256" fmla="*/ 246960 h 527124"/>
              <a:gd name="connsiteX257" fmla="*/ 569992 w 608203"/>
              <a:gd name="connsiteY257" fmla="*/ 245156 h 527124"/>
              <a:gd name="connsiteX258" fmla="*/ 493817 w 608203"/>
              <a:gd name="connsiteY258" fmla="*/ 245156 h 527124"/>
              <a:gd name="connsiteX259" fmla="*/ 492013 w 608203"/>
              <a:gd name="connsiteY259" fmla="*/ 246960 h 527124"/>
              <a:gd name="connsiteX260" fmla="*/ 492013 w 608203"/>
              <a:gd name="connsiteY260" fmla="*/ 262429 h 527124"/>
              <a:gd name="connsiteX261" fmla="*/ 493817 w 608203"/>
              <a:gd name="connsiteY261" fmla="*/ 263976 h 527124"/>
              <a:gd name="connsiteX262" fmla="*/ 495621 w 608203"/>
              <a:gd name="connsiteY262" fmla="*/ 262429 h 527124"/>
              <a:gd name="connsiteX263" fmla="*/ 495621 w 608203"/>
              <a:gd name="connsiteY263" fmla="*/ 246960 h 527124"/>
              <a:gd name="connsiteX264" fmla="*/ 493817 w 608203"/>
              <a:gd name="connsiteY264" fmla="*/ 245156 h 527124"/>
              <a:gd name="connsiteX265" fmla="*/ 455888 w 608203"/>
              <a:gd name="connsiteY265" fmla="*/ 245156 h 527124"/>
              <a:gd name="connsiteX266" fmla="*/ 454073 w 608203"/>
              <a:gd name="connsiteY266" fmla="*/ 246960 h 527124"/>
              <a:gd name="connsiteX267" fmla="*/ 454073 w 608203"/>
              <a:gd name="connsiteY267" fmla="*/ 262429 h 527124"/>
              <a:gd name="connsiteX268" fmla="*/ 455888 w 608203"/>
              <a:gd name="connsiteY268" fmla="*/ 263976 h 527124"/>
              <a:gd name="connsiteX269" fmla="*/ 457703 w 608203"/>
              <a:gd name="connsiteY269" fmla="*/ 262429 h 527124"/>
              <a:gd name="connsiteX270" fmla="*/ 457703 w 608203"/>
              <a:gd name="connsiteY270" fmla="*/ 246960 h 527124"/>
              <a:gd name="connsiteX271" fmla="*/ 455888 w 608203"/>
              <a:gd name="connsiteY271" fmla="*/ 245156 h 527124"/>
              <a:gd name="connsiteX272" fmla="*/ 152280 w 608203"/>
              <a:gd name="connsiteY272" fmla="*/ 245156 h 527124"/>
              <a:gd name="connsiteX273" fmla="*/ 150476 w 608203"/>
              <a:gd name="connsiteY273" fmla="*/ 246960 h 527124"/>
              <a:gd name="connsiteX274" fmla="*/ 150476 w 608203"/>
              <a:gd name="connsiteY274" fmla="*/ 262429 h 527124"/>
              <a:gd name="connsiteX275" fmla="*/ 152280 w 608203"/>
              <a:gd name="connsiteY275" fmla="*/ 263976 h 527124"/>
              <a:gd name="connsiteX276" fmla="*/ 154084 w 608203"/>
              <a:gd name="connsiteY276" fmla="*/ 262429 h 527124"/>
              <a:gd name="connsiteX277" fmla="*/ 154084 w 608203"/>
              <a:gd name="connsiteY277" fmla="*/ 246960 h 527124"/>
              <a:gd name="connsiteX278" fmla="*/ 152280 w 608203"/>
              <a:gd name="connsiteY278" fmla="*/ 245156 h 527124"/>
              <a:gd name="connsiteX279" fmla="*/ 114351 w 608203"/>
              <a:gd name="connsiteY279" fmla="*/ 245156 h 527124"/>
              <a:gd name="connsiteX280" fmla="*/ 112536 w 608203"/>
              <a:gd name="connsiteY280" fmla="*/ 246960 h 527124"/>
              <a:gd name="connsiteX281" fmla="*/ 112536 w 608203"/>
              <a:gd name="connsiteY281" fmla="*/ 262429 h 527124"/>
              <a:gd name="connsiteX282" fmla="*/ 114351 w 608203"/>
              <a:gd name="connsiteY282" fmla="*/ 263976 h 527124"/>
              <a:gd name="connsiteX283" fmla="*/ 116166 w 608203"/>
              <a:gd name="connsiteY283" fmla="*/ 262429 h 527124"/>
              <a:gd name="connsiteX284" fmla="*/ 116166 w 608203"/>
              <a:gd name="connsiteY284" fmla="*/ 246960 h 527124"/>
              <a:gd name="connsiteX285" fmla="*/ 114351 w 608203"/>
              <a:gd name="connsiteY285" fmla="*/ 245156 h 527124"/>
              <a:gd name="connsiteX286" fmla="*/ 38211 w 608203"/>
              <a:gd name="connsiteY286" fmla="*/ 245156 h 527124"/>
              <a:gd name="connsiteX287" fmla="*/ 36396 w 608203"/>
              <a:gd name="connsiteY287" fmla="*/ 246960 h 527124"/>
              <a:gd name="connsiteX288" fmla="*/ 36396 w 608203"/>
              <a:gd name="connsiteY288" fmla="*/ 262429 h 527124"/>
              <a:gd name="connsiteX289" fmla="*/ 38211 w 608203"/>
              <a:gd name="connsiteY289" fmla="*/ 263976 h 527124"/>
              <a:gd name="connsiteX290" fmla="*/ 40026 w 608203"/>
              <a:gd name="connsiteY290" fmla="*/ 262429 h 527124"/>
              <a:gd name="connsiteX291" fmla="*/ 40026 w 608203"/>
              <a:gd name="connsiteY291" fmla="*/ 246960 h 527124"/>
              <a:gd name="connsiteX292" fmla="*/ 38211 w 608203"/>
              <a:gd name="connsiteY292" fmla="*/ 245156 h 527124"/>
              <a:gd name="connsiteX293" fmla="*/ 569992 w 608203"/>
              <a:gd name="connsiteY293" fmla="*/ 241546 h 527124"/>
              <a:gd name="connsiteX294" fmla="*/ 574140 w 608203"/>
              <a:gd name="connsiteY294" fmla="*/ 243351 h 527124"/>
              <a:gd name="connsiteX295" fmla="*/ 575955 w 608203"/>
              <a:gd name="connsiteY295" fmla="*/ 247734 h 527124"/>
              <a:gd name="connsiteX296" fmla="*/ 575955 w 608203"/>
              <a:gd name="connsiteY296" fmla="*/ 261656 h 527124"/>
              <a:gd name="connsiteX297" fmla="*/ 574140 w 608203"/>
              <a:gd name="connsiteY297" fmla="*/ 266038 h 527124"/>
              <a:gd name="connsiteX298" fmla="*/ 569992 w 608203"/>
              <a:gd name="connsiteY298" fmla="*/ 267585 h 527124"/>
              <a:gd name="connsiteX299" fmla="*/ 565844 w 608203"/>
              <a:gd name="connsiteY299" fmla="*/ 266038 h 527124"/>
              <a:gd name="connsiteX300" fmla="*/ 564029 w 608203"/>
              <a:gd name="connsiteY300" fmla="*/ 261656 h 527124"/>
              <a:gd name="connsiteX301" fmla="*/ 564029 w 608203"/>
              <a:gd name="connsiteY301" fmla="*/ 247734 h 527124"/>
              <a:gd name="connsiteX302" fmla="*/ 565844 w 608203"/>
              <a:gd name="connsiteY302" fmla="*/ 243351 h 527124"/>
              <a:gd name="connsiteX303" fmla="*/ 569992 w 608203"/>
              <a:gd name="connsiteY303" fmla="*/ 241546 h 527124"/>
              <a:gd name="connsiteX304" fmla="*/ 529946 w 608203"/>
              <a:gd name="connsiteY304" fmla="*/ 241546 h 527124"/>
              <a:gd name="connsiteX305" fmla="*/ 534109 w 608203"/>
              <a:gd name="connsiteY305" fmla="*/ 241546 h 527124"/>
              <a:gd name="connsiteX306" fmla="*/ 534109 w 608203"/>
              <a:gd name="connsiteY306" fmla="*/ 267585 h 527124"/>
              <a:gd name="connsiteX307" fmla="*/ 529946 w 608203"/>
              <a:gd name="connsiteY307" fmla="*/ 267585 h 527124"/>
              <a:gd name="connsiteX308" fmla="*/ 493817 w 608203"/>
              <a:gd name="connsiteY308" fmla="*/ 241546 h 527124"/>
              <a:gd name="connsiteX309" fmla="*/ 497940 w 608203"/>
              <a:gd name="connsiteY309" fmla="*/ 243351 h 527124"/>
              <a:gd name="connsiteX310" fmla="*/ 499744 w 608203"/>
              <a:gd name="connsiteY310" fmla="*/ 247734 h 527124"/>
              <a:gd name="connsiteX311" fmla="*/ 499744 w 608203"/>
              <a:gd name="connsiteY311" fmla="*/ 261656 h 527124"/>
              <a:gd name="connsiteX312" fmla="*/ 497940 w 608203"/>
              <a:gd name="connsiteY312" fmla="*/ 266038 h 527124"/>
              <a:gd name="connsiteX313" fmla="*/ 493817 w 608203"/>
              <a:gd name="connsiteY313" fmla="*/ 267585 h 527124"/>
              <a:gd name="connsiteX314" fmla="*/ 489693 w 608203"/>
              <a:gd name="connsiteY314" fmla="*/ 266038 h 527124"/>
              <a:gd name="connsiteX315" fmla="*/ 487889 w 608203"/>
              <a:gd name="connsiteY315" fmla="*/ 261656 h 527124"/>
              <a:gd name="connsiteX316" fmla="*/ 487889 w 608203"/>
              <a:gd name="connsiteY316" fmla="*/ 247734 h 527124"/>
              <a:gd name="connsiteX317" fmla="*/ 489693 w 608203"/>
              <a:gd name="connsiteY317" fmla="*/ 243351 h 527124"/>
              <a:gd name="connsiteX318" fmla="*/ 493817 w 608203"/>
              <a:gd name="connsiteY318" fmla="*/ 241546 h 527124"/>
              <a:gd name="connsiteX319" fmla="*/ 455888 w 608203"/>
              <a:gd name="connsiteY319" fmla="*/ 241546 h 527124"/>
              <a:gd name="connsiteX320" fmla="*/ 460036 w 608203"/>
              <a:gd name="connsiteY320" fmla="*/ 243351 h 527124"/>
              <a:gd name="connsiteX321" fmla="*/ 461851 w 608203"/>
              <a:gd name="connsiteY321" fmla="*/ 247734 h 527124"/>
              <a:gd name="connsiteX322" fmla="*/ 461851 w 608203"/>
              <a:gd name="connsiteY322" fmla="*/ 261656 h 527124"/>
              <a:gd name="connsiteX323" fmla="*/ 460036 w 608203"/>
              <a:gd name="connsiteY323" fmla="*/ 266038 h 527124"/>
              <a:gd name="connsiteX324" fmla="*/ 455888 w 608203"/>
              <a:gd name="connsiteY324" fmla="*/ 267585 h 527124"/>
              <a:gd name="connsiteX325" fmla="*/ 451740 w 608203"/>
              <a:gd name="connsiteY325" fmla="*/ 266038 h 527124"/>
              <a:gd name="connsiteX326" fmla="*/ 449925 w 608203"/>
              <a:gd name="connsiteY326" fmla="*/ 261656 h 527124"/>
              <a:gd name="connsiteX327" fmla="*/ 449925 w 608203"/>
              <a:gd name="connsiteY327" fmla="*/ 247734 h 527124"/>
              <a:gd name="connsiteX328" fmla="*/ 451740 w 608203"/>
              <a:gd name="connsiteY328" fmla="*/ 243351 h 527124"/>
              <a:gd name="connsiteX329" fmla="*/ 455888 w 608203"/>
              <a:gd name="connsiteY329" fmla="*/ 241546 h 527124"/>
              <a:gd name="connsiteX330" fmla="*/ 152280 w 608203"/>
              <a:gd name="connsiteY330" fmla="*/ 241546 h 527124"/>
              <a:gd name="connsiteX331" fmla="*/ 156404 w 608203"/>
              <a:gd name="connsiteY331" fmla="*/ 243351 h 527124"/>
              <a:gd name="connsiteX332" fmla="*/ 158208 w 608203"/>
              <a:gd name="connsiteY332" fmla="*/ 247734 h 527124"/>
              <a:gd name="connsiteX333" fmla="*/ 158208 w 608203"/>
              <a:gd name="connsiteY333" fmla="*/ 261656 h 527124"/>
              <a:gd name="connsiteX334" fmla="*/ 156404 w 608203"/>
              <a:gd name="connsiteY334" fmla="*/ 266038 h 527124"/>
              <a:gd name="connsiteX335" fmla="*/ 152280 w 608203"/>
              <a:gd name="connsiteY335" fmla="*/ 267585 h 527124"/>
              <a:gd name="connsiteX336" fmla="*/ 148157 w 608203"/>
              <a:gd name="connsiteY336" fmla="*/ 266038 h 527124"/>
              <a:gd name="connsiteX337" fmla="*/ 146353 w 608203"/>
              <a:gd name="connsiteY337" fmla="*/ 261656 h 527124"/>
              <a:gd name="connsiteX338" fmla="*/ 146353 w 608203"/>
              <a:gd name="connsiteY338" fmla="*/ 247734 h 527124"/>
              <a:gd name="connsiteX339" fmla="*/ 148157 w 608203"/>
              <a:gd name="connsiteY339" fmla="*/ 243351 h 527124"/>
              <a:gd name="connsiteX340" fmla="*/ 152280 w 608203"/>
              <a:gd name="connsiteY340" fmla="*/ 241546 h 527124"/>
              <a:gd name="connsiteX341" fmla="*/ 114351 w 608203"/>
              <a:gd name="connsiteY341" fmla="*/ 241546 h 527124"/>
              <a:gd name="connsiteX342" fmla="*/ 118499 w 608203"/>
              <a:gd name="connsiteY342" fmla="*/ 243351 h 527124"/>
              <a:gd name="connsiteX343" fmla="*/ 120314 w 608203"/>
              <a:gd name="connsiteY343" fmla="*/ 247734 h 527124"/>
              <a:gd name="connsiteX344" fmla="*/ 120314 w 608203"/>
              <a:gd name="connsiteY344" fmla="*/ 261656 h 527124"/>
              <a:gd name="connsiteX345" fmla="*/ 118499 w 608203"/>
              <a:gd name="connsiteY345" fmla="*/ 266038 h 527124"/>
              <a:gd name="connsiteX346" fmla="*/ 114351 w 608203"/>
              <a:gd name="connsiteY346" fmla="*/ 267585 h 527124"/>
              <a:gd name="connsiteX347" fmla="*/ 110203 w 608203"/>
              <a:gd name="connsiteY347" fmla="*/ 266038 h 527124"/>
              <a:gd name="connsiteX348" fmla="*/ 108388 w 608203"/>
              <a:gd name="connsiteY348" fmla="*/ 261656 h 527124"/>
              <a:gd name="connsiteX349" fmla="*/ 108388 w 608203"/>
              <a:gd name="connsiteY349" fmla="*/ 247734 h 527124"/>
              <a:gd name="connsiteX350" fmla="*/ 110203 w 608203"/>
              <a:gd name="connsiteY350" fmla="*/ 243351 h 527124"/>
              <a:gd name="connsiteX351" fmla="*/ 114351 w 608203"/>
              <a:gd name="connsiteY351" fmla="*/ 241546 h 527124"/>
              <a:gd name="connsiteX352" fmla="*/ 74094 w 608203"/>
              <a:gd name="connsiteY352" fmla="*/ 241546 h 527124"/>
              <a:gd name="connsiteX353" fmla="*/ 78187 w 608203"/>
              <a:gd name="connsiteY353" fmla="*/ 241546 h 527124"/>
              <a:gd name="connsiteX354" fmla="*/ 78187 w 608203"/>
              <a:gd name="connsiteY354" fmla="*/ 267585 h 527124"/>
              <a:gd name="connsiteX355" fmla="*/ 74094 w 608203"/>
              <a:gd name="connsiteY355" fmla="*/ 267585 h 527124"/>
              <a:gd name="connsiteX356" fmla="*/ 38211 w 608203"/>
              <a:gd name="connsiteY356" fmla="*/ 241546 h 527124"/>
              <a:gd name="connsiteX357" fmla="*/ 42359 w 608203"/>
              <a:gd name="connsiteY357" fmla="*/ 243351 h 527124"/>
              <a:gd name="connsiteX358" fmla="*/ 44174 w 608203"/>
              <a:gd name="connsiteY358" fmla="*/ 247734 h 527124"/>
              <a:gd name="connsiteX359" fmla="*/ 44174 w 608203"/>
              <a:gd name="connsiteY359" fmla="*/ 261656 h 527124"/>
              <a:gd name="connsiteX360" fmla="*/ 42359 w 608203"/>
              <a:gd name="connsiteY360" fmla="*/ 266038 h 527124"/>
              <a:gd name="connsiteX361" fmla="*/ 38211 w 608203"/>
              <a:gd name="connsiteY361" fmla="*/ 267585 h 527124"/>
              <a:gd name="connsiteX362" fmla="*/ 34063 w 608203"/>
              <a:gd name="connsiteY362" fmla="*/ 266038 h 527124"/>
              <a:gd name="connsiteX363" fmla="*/ 32248 w 608203"/>
              <a:gd name="connsiteY363" fmla="*/ 261656 h 527124"/>
              <a:gd name="connsiteX364" fmla="*/ 32248 w 608203"/>
              <a:gd name="connsiteY364" fmla="*/ 247734 h 527124"/>
              <a:gd name="connsiteX365" fmla="*/ 34063 w 608203"/>
              <a:gd name="connsiteY365" fmla="*/ 243351 h 527124"/>
              <a:gd name="connsiteX366" fmla="*/ 38211 w 608203"/>
              <a:gd name="connsiteY366" fmla="*/ 241546 h 527124"/>
              <a:gd name="connsiteX367" fmla="*/ 532028 w 608203"/>
              <a:gd name="connsiteY367" fmla="*/ 200297 h 527124"/>
              <a:gd name="connsiteX368" fmla="*/ 530213 w 608203"/>
              <a:gd name="connsiteY368" fmla="*/ 202099 h 527124"/>
              <a:gd name="connsiteX369" fmla="*/ 530213 w 608203"/>
              <a:gd name="connsiteY369" fmla="*/ 217553 h 527124"/>
              <a:gd name="connsiteX370" fmla="*/ 532028 w 608203"/>
              <a:gd name="connsiteY370" fmla="*/ 219356 h 527124"/>
              <a:gd name="connsiteX371" fmla="*/ 533843 w 608203"/>
              <a:gd name="connsiteY371" fmla="*/ 217553 h 527124"/>
              <a:gd name="connsiteX372" fmla="*/ 533843 w 608203"/>
              <a:gd name="connsiteY372" fmla="*/ 202099 h 527124"/>
              <a:gd name="connsiteX373" fmla="*/ 532028 w 608203"/>
              <a:gd name="connsiteY373" fmla="*/ 200297 h 527124"/>
              <a:gd name="connsiteX374" fmla="*/ 76410 w 608203"/>
              <a:gd name="connsiteY374" fmla="*/ 200297 h 527124"/>
              <a:gd name="connsiteX375" fmla="*/ 74610 w 608203"/>
              <a:gd name="connsiteY375" fmla="*/ 202099 h 527124"/>
              <a:gd name="connsiteX376" fmla="*/ 74610 w 608203"/>
              <a:gd name="connsiteY376" fmla="*/ 217553 h 527124"/>
              <a:gd name="connsiteX377" fmla="*/ 76410 w 608203"/>
              <a:gd name="connsiteY377" fmla="*/ 219356 h 527124"/>
              <a:gd name="connsiteX378" fmla="*/ 77953 w 608203"/>
              <a:gd name="connsiteY378" fmla="*/ 217553 h 527124"/>
              <a:gd name="connsiteX379" fmla="*/ 77953 w 608203"/>
              <a:gd name="connsiteY379" fmla="*/ 202099 h 527124"/>
              <a:gd name="connsiteX380" fmla="*/ 76410 w 608203"/>
              <a:gd name="connsiteY380" fmla="*/ 200297 h 527124"/>
              <a:gd name="connsiteX381" fmla="*/ 567910 w 608203"/>
              <a:gd name="connsiteY381" fmla="*/ 196948 h 527124"/>
              <a:gd name="connsiteX382" fmla="*/ 572073 w 608203"/>
              <a:gd name="connsiteY382" fmla="*/ 196948 h 527124"/>
              <a:gd name="connsiteX383" fmla="*/ 572073 w 608203"/>
              <a:gd name="connsiteY383" fmla="*/ 222704 h 527124"/>
              <a:gd name="connsiteX384" fmla="*/ 567910 w 608203"/>
              <a:gd name="connsiteY384" fmla="*/ 222704 h 527124"/>
              <a:gd name="connsiteX385" fmla="*/ 532028 w 608203"/>
              <a:gd name="connsiteY385" fmla="*/ 196948 h 527124"/>
              <a:gd name="connsiteX386" fmla="*/ 536176 w 608203"/>
              <a:gd name="connsiteY386" fmla="*/ 198494 h 527124"/>
              <a:gd name="connsiteX387" fmla="*/ 537991 w 608203"/>
              <a:gd name="connsiteY387" fmla="*/ 202872 h 527124"/>
              <a:gd name="connsiteX388" fmla="*/ 537991 w 608203"/>
              <a:gd name="connsiteY388" fmla="*/ 216780 h 527124"/>
              <a:gd name="connsiteX389" fmla="*/ 536176 w 608203"/>
              <a:gd name="connsiteY389" fmla="*/ 221159 h 527124"/>
              <a:gd name="connsiteX390" fmla="*/ 532028 w 608203"/>
              <a:gd name="connsiteY390" fmla="*/ 222704 h 527124"/>
              <a:gd name="connsiteX391" fmla="*/ 527880 w 608203"/>
              <a:gd name="connsiteY391" fmla="*/ 221159 h 527124"/>
              <a:gd name="connsiteX392" fmla="*/ 526065 w 608203"/>
              <a:gd name="connsiteY392" fmla="*/ 216780 h 527124"/>
              <a:gd name="connsiteX393" fmla="*/ 526065 w 608203"/>
              <a:gd name="connsiteY393" fmla="*/ 202872 h 527124"/>
              <a:gd name="connsiteX394" fmla="*/ 527880 w 608203"/>
              <a:gd name="connsiteY394" fmla="*/ 198494 h 527124"/>
              <a:gd name="connsiteX395" fmla="*/ 532028 w 608203"/>
              <a:gd name="connsiteY395" fmla="*/ 196948 h 527124"/>
              <a:gd name="connsiteX396" fmla="*/ 491770 w 608203"/>
              <a:gd name="connsiteY396" fmla="*/ 196948 h 527124"/>
              <a:gd name="connsiteX397" fmla="*/ 495863 w 608203"/>
              <a:gd name="connsiteY397" fmla="*/ 196948 h 527124"/>
              <a:gd name="connsiteX398" fmla="*/ 495863 w 608203"/>
              <a:gd name="connsiteY398" fmla="*/ 222704 h 527124"/>
              <a:gd name="connsiteX399" fmla="*/ 491770 w 608203"/>
              <a:gd name="connsiteY399" fmla="*/ 222704 h 527124"/>
              <a:gd name="connsiteX400" fmla="*/ 453806 w 608203"/>
              <a:gd name="connsiteY400" fmla="*/ 196948 h 527124"/>
              <a:gd name="connsiteX401" fmla="*/ 457969 w 608203"/>
              <a:gd name="connsiteY401" fmla="*/ 196948 h 527124"/>
              <a:gd name="connsiteX402" fmla="*/ 457969 w 608203"/>
              <a:gd name="connsiteY402" fmla="*/ 222704 h 527124"/>
              <a:gd name="connsiteX403" fmla="*/ 453806 w 608203"/>
              <a:gd name="connsiteY403" fmla="*/ 222704 h 527124"/>
              <a:gd name="connsiteX404" fmla="*/ 150234 w 608203"/>
              <a:gd name="connsiteY404" fmla="*/ 196948 h 527124"/>
              <a:gd name="connsiteX405" fmla="*/ 154397 w 608203"/>
              <a:gd name="connsiteY405" fmla="*/ 196948 h 527124"/>
              <a:gd name="connsiteX406" fmla="*/ 154397 w 608203"/>
              <a:gd name="connsiteY406" fmla="*/ 222704 h 527124"/>
              <a:gd name="connsiteX407" fmla="*/ 150234 w 608203"/>
              <a:gd name="connsiteY407" fmla="*/ 222704 h 527124"/>
              <a:gd name="connsiteX408" fmla="*/ 112270 w 608203"/>
              <a:gd name="connsiteY408" fmla="*/ 196948 h 527124"/>
              <a:gd name="connsiteX409" fmla="*/ 116433 w 608203"/>
              <a:gd name="connsiteY409" fmla="*/ 196948 h 527124"/>
              <a:gd name="connsiteX410" fmla="*/ 116433 w 608203"/>
              <a:gd name="connsiteY410" fmla="*/ 222704 h 527124"/>
              <a:gd name="connsiteX411" fmla="*/ 112270 w 608203"/>
              <a:gd name="connsiteY411" fmla="*/ 222704 h 527124"/>
              <a:gd name="connsiteX412" fmla="*/ 76410 w 608203"/>
              <a:gd name="connsiteY412" fmla="*/ 196948 h 527124"/>
              <a:gd name="connsiteX413" fmla="*/ 80268 w 608203"/>
              <a:gd name="connsiteY413" fmla="*/ 198494 h 527124"/>
              <a:gd name="connsiteX414" fmla="*/ 82068 w 608203"/>
              <a:gd name="connsiteY414" fmla="*/ 202872 h 527124"/>
              <a:gd name="connsiteX415" fmla="*/ 82068 w 608203"/>
              <a:gd name="connsiteY415" fmla="*/ 216780 h 527124"/>
              <a:gd name="connsiteX416" fmla="*/ 80268 w 608203"/>
              <a:gd name="connsiteY416" fmla="*/ 221159 h 527124"/>
              <a:gd name="connsiteX417" fmla="*/ 76410 w 608203"/>
              <a:gd name="connsiteY417" fmla="*/ 222704 h 527124"/>
              <a:gd name="connsiteX418" fmla="*/ 72038 w 608203"/>
              <a:gd name="connsiteY418" fmla="*/ 221159 h 527124"/>
              <a:gd name="connsiteX419" fmla="*/ 70495 w 608203"/>
              <a:gd name="connsiteY419" fmla="*/ 216780 h 527124"/>
              <a:gd name="connsiteX420" fmla="*/ 70495 w 608203"/>
              <a:gd name="connsiteY420" fmla="*/ 202872 h 527124"/>
              <a:gd name="connsiteX421" fmla="*/ 72038 w 608203"/>
              <a:gd name="connsiteY421" fmla="*/ 198494 h 527124"/>
              <a:gd name="connsiteX422" fmla="*/ 76410 w 608203"/>
              <a:gd name="connsiteY422" fmla="*/ 196948 h 527124"/>
              <a:gd name="connsiteX423" fmla="*/ 36129 w 608203"/>
              <a:gd name="connsiteY423" fmla="*/ 196948 h 527124"/>
              <a:gd name="connsiteX424" fmla="*/ 40292 w 608203"/>
              <a:gd name="connsiteY424" fmla="*/ 196948 h 527124"/>
              <a:gd name="connsiteX425" fmla="*/ 40292 w 608203"/>
              <a:gd name="connsiteY425" fmla="*/ 222704 h 527124"/>
              <a:gd name="connsiteX426" fmla="*/ 36129 w 608203"/>
              <a:gd name="connsiteY426" fmla="*/ 222704 h 527124"/>
              <a:gd name="connsiteX427" fmla="*/ 569992 w 608203"/>
              <a:gd name="connsiteY427" fmla="*/ 154641 h 527124"/>
              <a:gd name="connsiteX428" fmla="*/ 568177 w 608203"/>
              <a:gd name="connsiteY428" fmla="*/ 156443 h 527124"/>
              <a:gd name="connsiteX429" fmla="*/ 568177 w 608203"/>
              <a:gd name="connsiteY429" fmla="*/ 171897 h 527124"/>
              <a:gd name="connsiteX430" fmla="*/ 569992 w 608203"/>
              <a:gd name="connsiteY430" fmla="*/ 173700 h 527124"/>
              <a:gd name="connsiteX431" fmla="*/ 571807 w 608203"/>
              <a:gd name="connsiteY431" fmla="*/ 171897 h 527124"/>
              <a:gd name="connsiteX432" fmla="*/ 571807 w 608203"/>
              <a:gd name="connsiteY432" fmla="*/ 156443 h 527124"/>
              <a:gd name="connsiteX433" fmla="*/ 569992 w 608203"/>
              <a:gd name="connsiteY433" fmla="*/ 154641 h 527124"/>
              <a:gd name="connsiteX434" fmla="*/ 532028 w 608203"/>
              <a:gd name="connsiteY434" fmla="*/ 154641 h 527124"/>
              <a:gd name="connsiteX435" fmla="*/ 530213 w 608203"/>
              <a:gd name="connsiteY435" fmla="*/ 156443 h 527124"/>
              <a:gd name="connsiteX436" fmla="*/ 530213 w 608203"/>
              <a:gd name="connsiteY436" fmla="*/ 171897 h 527124"/>
              <a:gd name="connsiteX437" fmla="*/ 532028 w 608203"/>
              <a:gd name="connsiteY437" fmla="*/ 173700 h 527124"/>
              <a:gd name="connsiteX438" fmla="*/ 533843 w 608203"/>
              <a:gd name="connsiteY438" fmla="*/ 171897 h 527124"/>
              <a:gd name="connsiteX439" fmla="*/ 533843 w 608203"/>
              <a:gd name="connsiteY439" fmla="*/ 156443 h 527124"/>
              <a:gd name="connsiteX440" fmla="*/ 532028 w 608203"/>
              <a:gd name="connsiteY440" fmla="*/ 154641 h 527124"/>
              <a:gd name="connsiteX441" fmla="*/ 493817 w 608203"/>
              <a:gd name="connsiteY441" fmla="*/ 154641 h 527124"/>
              <a:gd name="connsiteX442" fmla="*/ 492013 w 608203"/>
              <a:gd name="connsiteY442" fmla="*/ 156443 h 527124"/>
              <a:gd name="connsiteX443" fmla="*/ 492013 w 608203"/>
              <a:gd name="connsiteY443" fmla="*/ 171897 h 527124"/>
              <a:gd name="connsiteX444" fmla="*/ 493817 w 608203"/>
              <a:gd name="connsiteY444" fmla="*/ 173700 h 527124"/>
              <a:gd name="connsiteX445" fmla="*/ 495621 w 608203"/>
              <a:gd name="connsiteY445" fmla="*/ 171897 h 527124"/>
              <a:gd name="connsiteX446" fmla="*/ 495621 w 608203"/>
              <a:gd name="connsiteY446" fmla="*/ 156443 h 527124"/>
              <a:gd name="connsiteX447" fmla="*/ 493817 w 608203"/>
              <a:gd name="connsiteY447" fmla="*/ 154641 h 527124"/>
              <a:gd name="connsiteX448" fmla="*/ 455888 w 608203"/>
              <a:gd name="connsiteY448" fmla="*/ 154641 h 527124"/>
              <a:gd name="connsiteX449" fmla="*/ 454073 w 608203"/>
              <a:gd name="connsiteY449" fmla="*/ 156443 h 527124"/>
              <a:gd name="connsiteX450" fmla="*/ 454073 w 608203"/>
              <a:gd name="connsiteY450" fmla="*/ 171897 h 527124"/>
              <a:gd name="connsiteX451" fmla="*/ 455888 w 608203"/>
              <a:gd name="connsiteY451" fmla="*/ 173700 h 527124"/>
              <a:gd name="connsiteX452" fmla="*/ 457703 w 608203"/>
              <a:gd name="connsiteY452" fmla="*/ 171897 h 527124"/>
              <a:gd name="connsiteX453" fmla="*/ 457703 w 608203"/>
              <a:gd name="connsiteY453" fmla="*/ 156443 h 527124"/>
              <a:gd name="connsiteX454" fmla="*/ 455888 w 608203"/>
              <a:gd name="connsiteY454" fmla="*/ 154641 h 527124"/>
              <a:gd name="connsiteX455" fmla="*/ 114351 w 608203"/>
              <a:gd name="connsiteY455" fmla="*/ 154641 h 527124"/>
              <a:gd name="connsiteX456" fmla="*/ 112536 w 608203"/>
              <a:gd name="connsiteY456" fmla="*/ 156443 h 527124"/>
              <a:gd name="connsiteX457" fmla="*/ 112536 w 608203"/>
              <a:gd name="connsiteY457" fmla="*/ 171897 h 527124"/>
              <a:gd name="connsiteX458" fmla="*/ 114351 w 608203"/>
              <a:gd name="connsiteY458" fmla="*/ 173700 h 527124"/>
              <a:gd name="connsiteX459" fmla="*/ 116166 w 608203"/>
              <a:gd name="connsiteY459" fmla="*/ 171897 h 527124"/>
              <a:gd name="connsiteX460" fmla="*/ 116166 w 608203"/>
              <a:gd name="connsiteY460" fmla="*/ 156443 h 527124"/>
              <a:gd name="connsiteX461" fmla="*/ 114351 w 608203"/>
              <a:gd name="connsiteY461" fmla="*/ 154641 h 527124"/>
              <a:gd name="connsiteX462" fmla="*/ 76410 w 608203"/>
              <a:gd name="connsiteY462" fmla="*/ 154641 h 527124"/>
              <a:gd name="connsiteX463" fmla="*/ 74610 w 608203"/>
              <a:gd name="connsiteY463" fmla="*/ 156443 h 527124"/>
              <a:gd name="connsiteX464" fmla="*/ 74610 w 608203"/>
              <a:gd name="connsiteY464" fmla="*/ 171897 h 527124"/>
              <a:gd name="connsiteX465" fmla="*/ 76410 w 608203"/>
              <a:gd name="connsiteY465" fmla="*/ 173700 h 527124"/>
              <a:gd name="connsiteX466" fmla="*/ 77953 w 608203"/>
              <a:gd name="connsiteY466" fmla="*/ 171897 h 527124"/>
              <a:gd name="connsiteX467" fmla="*/ 77953 w 608203"/>
              <a:gd name="connsiteY467" fmla="*/ 156443 h 527124"/>
              <a:gd name="connsiteX468" fmla="*/ 76410 w 608203"/>
              <a:gd name="connsiteY468" fmla="*/ 154641 h 527124"/>
              <a:gd name="connsiteX469" fmla="*/ 38211 w 608203"/>
              <a:gd name="connsiteY469" fmla="*/ 154641 h 527124"/>
              <a:gd name="connsiteX470" fmla="*/ 36396 w 608203"/>
              <a:gd name="connsiteY470" fmla="*/ 156443 h 527124"/>
              <a:gd name="connsiteX471" fmla="*/ 36396 w 608203"/>
              <a:gd name="connsiteY471" fmla="*/ 171897 h 527124"/>
              <a:gd name="connsiteX472" fmla="*/ 38211 w 608203"/>
              <a:gd name="connsiteY472" fmla="*/ 173700 h 527124"/>
              <a:gd name="connsiteX473" fmla="*/ 40026 w 608203"/>
              <a:gd name="connsiteY473" fmla="*/ 171897 h 527124"/>
              <a:gd name="connsiteX474" fmla="*/ 40026 w 608203"/>
              <a:gd name="connsiteY474" fmla="*/ 156443 h 527124"/>
              <a:gd name="connsiteX475" fmla="*/ 38211 w 608203"/>
              <a:gd name="connsiteY475" fmla="*/ 154641 h 527124"/>
              <a:gd name="connsiteX476" fmla="*/ 569992 w 608203"/>
              <a:gd name="connsiteY476" fmla="*/ 151292 h 527124"/>
              <a:gd name="connsiteX477" fmla="*/ 574140 w 608203"/>
              <a:gd name="connsiteY477" fmla="*/ 152838 h 527124"/>
              <a:gd name="connsiteX478" fmla="*/ 575955 w 608203"/>
              <a:gd name="connsiteY478" fmla="*/ 157216 h 527124"/>
              <a:gd name="connsiteX479" fmla="*/ 575955 w 608203"/>
              <a:gd name="connsiteY479" fmla="*/ 171124 h 527124"/>
              <a:gd name="connsiteX480" fmla="*/ 574140 w 608203"/>
              <a:gd name="connsiteY480" fmla="*/ 175503 h 527124"/>
              <a:gd name="connsiteX481" fmla="*/ 569992 w 608203"/>
              <a:gd name="connsiteY481" fmla="*/ 177048 h 527124"/>
              <a:gd name="connsiteX482" fmla="*/ 565844 w 608203"/>
              <a:gd name="connsiteY482" fmla="*/ 175503 h 527124"/>
              <a:gd name="connsiteX483" fmla="*/ 564029 w 608203"/>
              <a:gd name="connsiteY483" fmla="*/ 171124 h 527124"/>
              <a:gd name="connsiteX484" fmla="*/ 564029 w 608203"/>
              <a:gd name="connsiteY484" fmla="*/ 157216 h 527124"/>
              <a:gd name="connsiteX485" fmla="*/ 565844 w 608203"/>
              <a:gd name="connsiteY485" fmla="*/ 152838 h 527124"/>
              <a:gd name="connsiteX486" fmla="*/ 569992 w 608203"/>
              <a:gd name="connsiteY486" fmla="*/ 151292 h 527124"/>
              <a:gd name="connsiteX487" fmla="*/ 532028 w 608203"/>
              <a:gd name="connsiteY487" fmla="*/ 151292 h 527124"/>
              <a:gd name="connsiteX488" fmla="*/ 536176 w 608203"/>
              <a:gd name="connsiteY488" fmla="*/ 152838 h 527124"/>
              <a:gd name="connsiteX489" fmla="*/ 537991 w 608203"/>
              <a:gd name="connsiteY489" fmla="*/ 157216 h 527124"/>
              <a:gd name="connsiteX490" fmla="*/ 537991 w 608203"/>
              <a:gd name="connsiteY490" fmla="*/ 171124 h 527124"/>
              <a:gd name="connsiteX491" fmla="*/ 536176 w 608203"/>
              <a:gd name="connsiteY491" fmla="*/ 175503 h 527124"/>
              <a:gd name="connsiteX492" fmla="*/ 532028 w 608203"/>
              <a:gd name="connsiteY492" fmla="*/ 177048 h 527124"/>
              <a:gd name="connsiteX493" fmla="*/ 527880 w 608203"/>
              <a:gd name="connsiteY493" fmla="*/ 175503 h 527124"/>
              <a:gd name="connsiteX494" fmla="*/ 526065 w 608203"/>
              <a:gd name="connsiteY494" fmla="*/ 171124 h 527124"/>
              <a:gd name="connsiteX495" fmla="*/ 526065 w 608203"/>
              <a:gd name="connsiteY495" fmla="*/ 157216 h 527124"/>
              <a:gd name="connsiteX496" fmla="*/ 527880 w 608203"/>
              <a:gd name="connsiteY496" fmla="*/ 152838 h 527124"/>
              <a:gd name="connsiteX497" fmla="*/ 532028 w 608203"/>
              <a:gd name="connsiteY497" fmla="*/ 151292 h 527124"/>
              <a:gd name="connsiteX498" fmla="*/ 493817 w 608203"/>
              <a:gd name="connsiteY498" fmla="*/ 151292 h 527124"/>
              <a:gd name="connsiteX499" fmla="*/ 497940 w 608203"/>
              <a:gd name="connsiteY499" fmla="*/ 152838 h 527124"/>
              <a:gd name="connsiteX500" fmla="*/ 499744 w 608203"/>
              <a:gd name="connsiteY500" fmla="*/ 157216 h 527124"/>
              <a:gd name="connsiteX501" fmla="*/ 499744 w 608203"/>
              <a:gd name="connsiteY501" fmla="*/ 171124 h 527124"/>
              <a:gd name="connsiteX502" fmla="*/ 497940 w 608203"/>
              <a:gd name="connsiteY502" fmla="*/ 175503 h 527124"/>
              <a:gd name="connsiteX503" fmla="*/ 493817 w 608203"/>
              <a:gd name="connsiteY503" fmla="*/ 177048 h 527124"/>
              <a:gd name="connsiteX504" fmla="*/ 489693 w 608203"/>
              <a:gd name="connsiteY504" fmla="*/ 175503 h 527124"/>
              <a:gd name="connsiteX505" fmla="*/ 487889 w 608203"/>
              <a:gd name="connsiteY505" fmla="*/ 171124 h 527124"/>
              <a:gd name="connsiteX506" fmla="*/ 487889 w 608203"/>
              <a:gd name="connsiteY506" fmla="*/ 157216 h 527124"/>
              <a:gd name="connsiteX507" fmla="*/ 489693 w 608203"/>
              <a:gd name="connsiteY507" fmla="*/ 152838 h 527124"/>
              <a:gd name="connsiteX508" fmla="*/ 493817 w 608203"/>
              <a:gd name="connsiteY508" fmla="*/ 151292 h 527124"/>
              <a:gd name="connsiteX509" fmla="*/ 455888 w 608203"/>
              <a:gd name="connsiteY509" fmla="*/ 151292 h 527124"/>
              <a:gd name="connsiteX510" fmla="*/ 460036 w 608203"/>
              <a:gd name="connsiteY510" fmla="*/ 152838 h 527124"/>
              <a:gd name="connsiteX511" fmla="*/ 461851 w 608203"/>
              <a:gd name="connsiteY511" fmla="*/ 157216 h 527124"/>
              <a:gd name="connsiteX512" fmla="*/ 461851 w 608203"/>
              <a:gd name="connsiteY512" fmla="*/ 171124 h 527124"/>
              <a:gd name="connsiteX513" fmla="*/ 460036 w 608203"/>
              <a:gd name="connsiteY513" fmla="*/ 175503 h 527124"/>
              <a:gd name="connsiteX514" fmla="*/ 455888 w 608203"/>
              <a:gd name="connsiteY514" fmla="*/ 177048 h 527124"/>
              <a:gd name="connsiteX515" fmla="*/ 451740 w 608203"/>
              <a:gd name="connsiteY515" fmla="*/ 175503 h 527124"/>
              <a:gd name="connsiteX516" fmla="*/ 449925 w 608203"/>
              <a:gd name="connsiteY516" fmla="*/ 171124 h 527124"/>
              <a:gd name="connsiteX517" fmla="*/ 449925 w 608203"/>
              <a:gd name="connsiteY517" fmla="*/ 157216 h 527124"/>
              <a:gd name="connsiteX518" fmla="*/ 451740 w 608203"/>
              <a:gd name="connsiteY518" fmla="*/ 152838 h 527124"/>
              <a:gd name="connsiteX519" fmla="*/ 455888 w 608203"/>
              <a:gd name="connsiteY519" fmla="*/ 151292 h 527124"/>
              <a:gd name="connsiteX520" fmla="*/ 152323 w 608203"/>
              <a:gd name="connsiteY520" fmla="*/ 151292 h 527124"/>
              <a:gd name="connsiteX521" fmla="*/ 153621 w 608203"/>
              <a:gd name="connsiteY521" fmla="*/ 151550 h 527124"/>
              <a:gd name="connsiteX522" fmla="*/ 153102 w 608203"/>
              <a:gd name="connsiteY522" fmla="*/ 155421 h 527124"/>
              <a:gd name="connsiteX523" fmla="*/ 152323 w 608203"/>
              <a:gd name="connsiteY523" fmla="*/ 154647 h 527124"/>
              <a:gd name="connsiteX524" fmla="*/ 150506 w 608203"/>
              <a:gd name="connsiteY524" fmla="*/ 156453 h 527124"/>
              <a:gd name="connsiteX525" fmla="*/ 150506 w 608203"/>
              <a:gd name="connsiteY525" fmla="*/ 171935 h 527124"/>
              <a:gd name="connsiteX526" fmla="*/ 151804 w 608203"/>
              <a:gd name="connsiteY526" fmla="*/ 172967 h 527124"/>
              <a:gd name="connsiteX527" fmla="*/ 151804 w 608203"/>
              <a:gd name="connsiteY527" fmla="*/ 176837 h 527124"/>
              <a:gd name="connsiteX528" fmla="*/ 148170 w 608203"/>
              <a:gd name="connsiteY528" fmla="*/ 175547 h 527124"/>
              <a:gd name="connsiteX529" fmla="*/ 146353 w 608203"/>
              <a:gd name="connsiteY529" fmla="*/ 171161 h 527124"/>
              <a:gd name="connsiteX530" fmla="*/ 146353 w 608203"/>
              <a:gd name="connsiteY530" fmla="*/ 157227 h 527124"/>
              <a:gd name="connsiteX531" fmla="*/ 148170 w 608203"/>
              <a:gd name="connsiteY531" fmla="*/ 152840 h 527124"/>
              <a:gd name="connsiteX532" fmla="*/ 152323 w 608203"/>
              <a:gd name="connsiteY532" fmla="*/ 151292 h 527124"/>
              <a:gd name="connsiteX533" fmla="*/ 114351 w 608203"/>
              <a:gd name="connsiteY533" fmla="*/ 151292 h 527124"/>
              <a:gd name="connsiteX534" fmla="*/ 118499 w 608203"/>
              <a:gd name="connsiteY534" fmla="*/ 152838 h 527124"/>
              <a:gd name="connsiteX535" fmla="*/ 120314 w 608203"/>
              <a:gd name="connsiteY535" fmla="*/ 157216 h 527124"/>
              <a:gd name="connsiteX536" fmla="*/ 120314 w 608203"/>
              <a:gd name="connsiteY536" fmla="*/ 171124 h 527124"/>
              <a:gd name="connsiteX537" fmla="*/ 118499 w 608203"/>
              <a:gd name="connsiteY537" fmla="*/ 175503 h 527124"/>
              <a:gd name="connsiteX538" fmla="*/ 114351 w 608203"/>
              <a:gd name="connsiteY538" fmla="*/ 177048 h 527124"/>
              <a:gd name="connsiteX539" fmla="*/ 110203 w 608203"/>
              <a:gd name="connsiteY539" fmla="*/ 175503 h 527124"/>
              <a:gd name="connsiteX540" fmla="*/ 108388 w 608203"/>
              <a:gd name="connsiteY540" fmla="*/ 171124 h 527124"/>
              <a:gd name="connsiteX541" fmla="*/ 108388 w 608203"/>
              <a:gd name="connsiteY541" fmla="*/ 157216 h 527124"/>
              <a:gd name="connsiteX542" fmla="*/ 110203 w 608203"/>
              <a:gd name="connsiteY542" fmla="*/ 152838 h 527124"/>
              <a:gd name="connsiteX543" fmla="*/ 114351 w 608203"/>
              <a:gd name="connsiteY543" fmla="*/ 151292 h 527124"/>
              <a:gd name="connsiteX544" fmla="*/ 76410 w 608203"/>
              <a:gd name="connsiteY544" fmla="*/ 151292 h 527124"/>
              <a:gd name="connsiteX545" fmla="*/ 80268 w 608203"/>
              <a:gd name="connsiteY545" fmla="*/ 152838 h 527124"/>
              <a:gd name="connsiteX546" fmla="*/ 82068 w 608203"/>
              <a:gd name="connsiteY546" fmla="*/ 157216 h 527124"/>
              <a:gd name="connsiteX547" fmla="*/ 82068 w 608203"/>
              <a:gd name="connsiteY547" fmla="*/ 171124 h 527124"/>
              <a:gd name="connsiteX548" fmla="*/ 80268 w 608203"/>
              <a:gd name="connsiteY548" fmla="*/ 175503 h 527124"/>
              <a:gd name="connsiteX549" fmla="*/ 76410 w 608203"/>
              <a:gd name="connsiteY549" fmla="*/ 177048 h 527124"/>
              <a:gd name="connsiteX550" fmla="*/ 72038 w 608203"/>
              <a:gd name="connsiteY550" fmla="*/ 175503 h 527124"/>
              <a:gd name="connsiteX551" fmla="*/ 70495 w 608203"/>
              <a:gd name="connsiteY551" fmla="*/ 171124 h 527124"/>
              <a:gd name="connsiteX552" fmla="*/ 70495 w 608203"/>
              <a:gd name="connsiteY552" fmla="*/ 157216 h 527124"/>
              <a:gd name="connsiteX553" fmla="*/ 72038 w 608203"/>
              <a:gd name="connsiteY553" fmla="*/ 152838 h 527124"/>
              <a:gd name="connsiteX554" fmla="*/ 76410 w 608203"/>
              <a:gd name="connsiteY554" fmla="*/ 151292 h 527124"/>
              <a:gd name="connsiteX555" fmla="*/ 38211 w 608203"/>
              <a:gd name="connsiteY555" fmla="*/ 151292 h 527124"/>
              <a:gd name="connsiteX556" fmla="*/ 42359 w 608203"/>
              <a:gd name="connsiteY556" fmla="*/ 152838 h 527124"/>
              <a:gd name="connsiteX557" fmla="*/ 44174 w 608203"/>
              <a:gd name="connsiteY557" fmla="*/ 157216 h 527124"/>
              <a:gd name="connsiteX558" fmla="*/ 44174 w 608203"/>
              <a:gd name="connsiteY558" fmla="*/ 171124 h 527124"/>
              <a:gd name="connsiteX559" fmla="*/ 42359 w 608203"/>
              <a:gd name="connsiteY559" fmla="*/ 175503 h 527124"/>
              <a:gd name="connsiteX560" fmla="*/ 38211 w 608203"/>
              <a:gd name="connsiteY560" fmla="*/ 177048 h 527124"/>
              <a:gd name="connsiteX561" fmla="*/ 34063 w 608203"/>
              <a:gd name="connsiteY561" fmla="*/ 175503 h 527124"/>
              <a:gd name="connsiteX562" fmla="*/ 32248 w 608203"/>
              <a:gd name="connsiteY562" fmla="*/ 171124 h 527124"/>
              <a:gd name="connsiteX563" fmla="*/ 32248 w 608203"/>
              <a:gd name="connsiteY563" fmla="*/ 157216 h 527124"/>
              <a:gd name="connsiteX564" fmla="*/ 34063 w 608203"/>
              <a:gd name="connsiteY564" fmla="*/ 152838 h 527124"/>
              <a:gd name="connsiteX565" fmla="*/ 38211 w 608203"/>
              <a:gd name="connsiteY565" fmla="*/ 151292 h 527124"/>
              <a:gd name="connsiteX566" fmla="*/ 569992 w 608203"/>
              <a:gd name="connsiteY566" fmla="*/ 109313 h 527124"/>
              <a:gd name="connsiteX567" fmla="*/ 568177 w 608203"/>
              <a:gd name="connsiteY567" fmla="*/ 110858 h 527124"/>
              <a:gd name="connsiteX568" fmla="*/ 568177 w 608203"/>
              <a:gd name="connsiteY568" fmla="*/ 126312 h 527124"/>
              <a:gd name="connsiteX569" fmla="*/ 569992 w 608203"/>
              <a:gd name="connsiteY569" fmla="*/ 128115 h 527124"/>
              <a:gd name="connsiteX570" fmla="*/ 571807 w 608203"/>
              <a:gd name="connsiteY570" fmla="*/ 126312 h 527124"/>
              <a:gd name="connsiteX571" fmla="*/ 571807 w 608203"/>
              <a:gd name="connsiteY571" fmla="*/ 110858 h 527124"/>
              <a:gd name="connsiteX572" fmla="*/ 569992 w 608203"/>
              <a:gd name="connsiteY572" fmla="*/ 109313 h 527124"/>
              <a:gd name="connsiteX573" fmla="*/ 493817 w 608203"/>
              <a:gd name="connsiteY573" fmla="*/ 109313 h 527124"/>
              <a:gd name="connsiteX574" fmla="*/ 492013 w 608203"/>
              <a:gd name="connsiteY574" fmla="*/ 110858 h 527124"/>
              <a:gd name="connsiteX575" fmla="*/ 492013 w 608203"/>
              <a:gd name="connsiteY575" fmla="*/ 126312 h 527124"/>
              <a:gd name="connsiteX576" fmla="*/ 493817 w 608203"/>
              <a:gd name="connsiteY576" fmla="*/ 128115 h 527124"/>
              <a:gd name="connsiteX577" fmla="*/ 495621 w 608203"/>
              <a:gd name="connsiteY577" fmla="*/ 126312 h 527124"/>
              <a:gd name="connsiteX578" fmla="*/ 495621 w 608203"/>
              <a:gd name="connsiteY578" fmla="*/ 110858 h 527124"/>
              <a:gd name="connsiteX579" fmla="*/ 493817 w 608203"/>
              <a:gd name="connsiteY579" fmla="*/ 109313 h 527124"/>
              <a:gd name="connsiteX580" fmla="*/ 455888 w 608203"/>
              <a:gd name="connsiteY580" fmla="*/ 109313 h 527124"/>
              <a:gd name="connsiteX581" fmla="*/ 454073 w 608203"/>
              <a:gd name="connsiteY581" fmla="*/ 110858 h 527124"/>
              <a:gd name="connsiteX582" fmla="*/ 454073 w 608203"/>
              <a:gd name="connsiteY582" fmla="*/ 126312 h 527124"/>
              <a:gd name="connsiteX583" fmla="*/ 455888 w 608203"/>
              <a:gd name="connsiteY583" fmla="*/ 128115 h 527124"/>
              <a:gd name="connsiteX584" fmla="*/ 457703 w 608203"/>
              <a:gd name="connsiteY584" fmla="*/ 126312 h 527124"/>
              <a:gd name="connsiteX585" fmla="*/ 457703 w 608203"/>
              <a:gd name="connsiteY585" fmla="*/ 110858 h 527124"/>
              <a:gd name="connsiteX586" fmla="*/ 455888 w 608203"/>
              <a:gd name="connsiteY586" fmla="*/ 109313 h 527124"/>
              <a:gd name="connsiteX587" fmla="*/ 152280 w 608203"/>
              <a:gd name="connsiteY587" fmla="*/ 109313 h 527124"/>
              <a:gd name="connsiteX588" fmla="*/ 150476 w 608203"/>
              <a:gd name="connsiteY588" fmla="*/ 110858 h 527124"/>
              <a:gd name="connsiteX589" fmla="*/ 150476 w 608203"/>
              <a:gd name="connsiteY589" fmla="*/ 126312 h 527124"/>
              <a:gd name="connsiteX590" fmla="*/ 152280 w 608203"/>
              <a:gd name="connsiteY590" fmla="*/ 128115 h 527124"/>
              <a:gd name="connsiteX591" fmla="*/ 154084 w 608203"/>
              <a:gd name="connsiteY591" fmla="*/ 126312 h 527124"/>
              <a:gd name="connsiteX592" fmla="*/ 154084 w 608203"/>
              <a:gd name="connsiteY592" fmla="*/ 110858 h 527124"/>
              <a:gd name="connsiteX593" fmla="*/ 152280 w 608203"/>
              <a:gd name="connsiteY593" fmla="*/ 109313 h 527124"/>
              <a:gd name="connsiteX594" fmla="*/ 114351 w 608203"/>
              <a:gd name="connsiteY594" fmla="*/ 109313 h 527124"/>
              <a:gd name="connsiteX595" fmla="*/ 112536 w 608203"/>
              <a:gd name="connsiteY595" fmla="*/ 110858 h 527124"/>
              <a:gd name="connsiteX596" fmla="*/ 112536 w 608203"/>
              <a:gd name="connsiteY596" fmla="*/ 126312 h 527124"/>
              <a:gd name="connsiteX597" fmla="*/ 114351 w 608203"/>
              <a:gd name="connsiteY597" fmla="*/ 128115 h 527124"/>
              <a:gd name="connsiteX598" fmla="*/ 116166 w 608203"/>
              <a:gd name="connsiteY598" fmla="*/ 126312 h 527124"/>
              <a:gd name="connsiteX599" fmla="*/ 116166 w 608203"/>
              <a:gd name="connsiteY599" fmla="*/ 110858 h 527124"/>
              <a:gd name="connsiteX600" fmla="*/ 114351 w 608203"/>
              <a:gd name="connsiteY600" fmla="*/ 109313 h 527124"/>
              <a:gd name="connsiteX601" fmla="*/ 38211 w 608203"/>
              <a:gd name="connsiteY601" fmla="*/ 109313 h 527124"/>
              <a:gd name="connsiteX602" fmla="*/ 36396 w 608203"/>
              <a:gd name="connsiteY602" fmla="*/ 110858 h 527124"/>
              <a:gd name="connsiteX603" fmla="*/ 36396 w 608203"/>
              <a:gd name="connsiteY603" fmla="*/ 126312 h 527124"/>
              <a:gd name="connsiteX604" fmla="*/ 38211 w 608203"/>
              <a:gd name="connsiteY604" fmla="*/ 128115 h 527124"/>
              <a:gd name="connsiteX605" fmla="*/ 40026 w 608203"/>
              <a:gd name="connsiteY605" fmla="*/ 126312 h 527124"/>
              <a:gd name="connsiteX606" fmla="*/ 40026 w 608203"/>
              <a:gd name="connsiteY606" fmla="*/ 110858 h 527124"/>
              <a:gd name="connsiteX607" fmla="*/ 38211 w 608203"/>
              <a:gd name="connsiteY607" fmla="*/ 109313 h 527124"/>
              <a:gd name="connsiteX608" fmla="*/ 417689 w 608203"/>
              <a:gd name="connsiteY608" fmla="*/ 109310 h 527124"/>
              <a:gd name="connsiteX609" fmla="*/ 415889 w 608203"/>
              <a:gd name="connsiteY609" fmla="*/ 110854 h 527124"/>
              <a:gd name="connsiteX610" fmla="*/ 415889 w 608203"/>
              <a:gd name="connsiteY610" fmla="*/ 126292 h 527124"/>
              <a:gd name="connsiteX611" fmla="*/ 417689 w 608203"/>
              <a:gd name="connsiteY611" fmla="*/ 128093 h 527124"/>
              <a:gd name="connsiteX612" fmla="*/ 419489 w 608203"/>
              <a:gd name="connsiteY612" fmla="*/ 126292 h 527124"/>
              <a:gd name="connsiteX613" fmla="*/ 419489 w 608203"/>
              <a:gd name="connsiteY613" fmla="*/ 110854 h 527124"/>
              <a:gd name="connsiteX614" fmla="*/ 417689 w 608203"/>
              <a:gd name="connsiteY614" fmla="*/ 109310 h 527124"/>
              <a:gd name="connsiteX615" fmla="*/ 569992 w 608203"/>
              <a:gd name="connsiteY615" fmla="*/ 105707 h 527124"/>
              <a:gd name="connsiteX616" fmla="*/ 574140 w 608203"/>
              <a:gd name="connsiteY616" fmla="*/ 107253 h 527124"/>
              <a:gd name="connsiteX617" fmla="*/ 575955 w 608203"/>
              <a:gd name="connsiteY617" fmla="*/ 111631 h 527124"/>
              <a:gd name="connsiteX618" fmla="*/ 575955 w 608203"/>
              <a:gd name="connsiteY618" fmla="*/ 125797 h 527124"/>
              <a:gd name="connsiteX619" fmla="*/ 574140 w 608203"/>
              <a:gd name="connsiteY619" fmla="*/ 129918 h 527124"/>
              <a:gd name="connsiteX620" fmla="*/ 569992 w 608203"/>
              <a:gd name="connsiteY620" fmla="*/ 131463 h 527124"/>
              <a:gd name="connsiteX621" fmla="*/ 565844 w 608203"/>
              <a:gd name="connsiteY621" fmla="*/ 129918 h 527124"/>
              <a:gd name="connsiteX622" fmla="*/ 564029 w 608203"/>
              <a:gd name="connsiteY622" fmla="*/ 125797 h 527124"/>
              <a:gd name="connsiteX623" fmla="*/ 564029 w 608203"/>
              <a:gd name="connsiteY623" fmla="*/ 111631 h 527124"/>
              <a:gd name="connsiteX624" fmla="*/ 565844 w 608203"/>
              <a:gd name="connsiteY624" fmla="*/ 107253 h 527124"/>
              <a:gd name="connsiteX625" fmla="*/ 569992 w 608203"/>
              <a:gd name="connsiteY625" fmla="*/ 105707 h 527124"/>
              <a:gd name="connsiteX626" fmla="*/ 529946 w 608203"/>
              <a:gd name="connsiteY626" fmla="*/ 105707 h 527124"/>
              <a:gd name="connsiteX627" fmla="*/ 534109 w 608203"/>
              <a:gd name="connsiteY627" fmla="*/ 105707 h 527124"/>
              <a:gd name="connsiteX628" fmla="*/ 534109 w 608203"/>
              <a:gd name="connsiteY628" fmla="*/ 131463 h 527124"/>
              <a:gd name="connsiteX629" fmla="*/ 529946 w 608203"/>
              <a:gd name="connsiteY629" fmla="*/ 131463 h 527124"/>
              <a:gd name="connsiteX630" fmla="*/ 493817 w 608203"/>
              <a:gd name="connsiteY630" fmla="*/ 105707 h 527124"/>
              <a:gd name="connsiteX631" fmla="*/ 497940 w 608203"/>
              <a:gd name="connsiteY631" fmla="*/ 107253 h 527124"/>
              <a:gd name="connsiteX632" fmla="*/ 499744 w 608203"/>
              <a:gd name="connsiteY632" fmla="*/ 111631 h 527124"/>
              <a:gd name="connsiteX633" fmla="*/ 499744 w 608203"/>
              <a:gd name="connsiteY633" fmla="*/ 125797 h 527124"/>
              <a:gd name="connsiteX634" fmla="*/ 497940 w 608203"/>
              <a:gd name="connsiteY634" fmla="*/ 129918 h 527124"/>
              <a:gd name="connsiteX635" fmla="*/ 493817 w 608203"/>
              <a:gd name="connsiteY635" fmla="*/ 131463 h 527124"/>
              <a:gd name="connsiteX636" fmla="*/ 489693 w 608203"/>
              <a:gd name="connsiteY636" fmla="*/ 129918 h 527124"/>
              <a:gd name="connsiteX637" fmla="*/ 487889 w 608203"/>
              <a:gd name="connsiteY637" fmla="*/ 125797 h 527124"/>
              <a:gd name="connsiteX638" fmla="*/ 487889 w 608203"/>
              <a:gd name="connsiteY638" fmla="*/ 111631 h 527124"/>
              <a:gd name="connsiteX639" fmla="*/ 489693 w 608203"/>
              <a:gd name="connsiteY639" fmla="*/ 107253 h 527124"/>
              <a:gd name="connsiteX640" fmla="*/ 493817 w 608203"/>
              <a:gd name="connsiteY640" fmla="*/ 105707 h 527124"/>
              <a:gd name="connsiteX641" fmla="*/ 455888 w 608203"/>
              <a:gd name="connsiteY641" fmla="*/ 105707 h 527124"/>
              <a:gd name="connsiteX642" fmla="*/ 460036 w 608203"/>
              <a:gd name="connsiteY642" fmla="*/ 107253 h 527124"/>
              <a:gd name="connsiteX643" fmla="*/ 461851 w 608203"/>
              <a:gd name="connsiteY643" fmla="*/ 111631 h 527124"/>
              <a:gd name="connsiteX644" fmla="*/ 461851 w 608203"/>
              <a:gd name="connsiteY644" fmla="*/ 125797 h 527124"/>
              <a:gd name="connsiteX645" fmla="*/ 460036 w 608203"/>
              <a:gd name="connsiteY645" fmla="*/ 129918 h 527124"/>
              <a:gd name="connsiteX646" fmla="*/ 455888 w 608203"/>
              <a:gd name="connsiteY646" fmla="*/ 131463 h 527124"/>
              <a:gd name="connsiteX647" fmla="*/ 451740 w 608203"/>
              <a:gd name="connsiteY647" fmla="*/ 129918 h 527124"/>
              <a:gd name="connsiteX648" fmla="*/ 449925 w 608203"/>
              <a:gd name="connsiteY648" fmla="*/ 125797 h 527124"/>
              <a:gd name="connsiteX649" fmla="*/ 449925 w 608203"/>
              <a:gd name="connsiteY649" fmla="*/ 111631 h 527124"/>
              <a:gd name="connsiteX650" fmla="*/ 451740 w 608203"/>
              <a:gd name="connsiteY650" fmla="*/ 107253 h 527124"/>
              <a:gd name="connsiteX651" fmla="*/ 455888 w 608203"/>
              <a:gd name="connsiteY651" fmla="*/ 105707 h 527124"/>
              <a:gd name="connsiteX652" fmla="*/ 417689 w 608203"/>
              <a:gd name="connsiteY652" fmla="*/ 105707 h 527124"/>
              <a:gd name="connsiteX653" fmla="*/ 421804 w 608203"/>
              <a:gd name="connsiteY653" fmla="*/ 107251 h 527124"/>
              <a:gd name="connsiteX654" fmla="*/ 423604 w 608203"/>
              <a:gd name="connsiteY654" fmla="*/ 111625 h 527124"/>
              <a:gd name="connsiteX655" fmla="*/ 423604 w 608203"/>
              <a:gd name="connsiteY655" fmla="*/ 125778 h 527124"/>
              <a:gd name="connsiteX656" fmla="*/ 421804 w 608203"/>
              <a:gd name="connsiteY656" fmla="*/ 129895 h 527124"/>
              <a:gd name="connsiteX657" fmla="*/ 418718 w 608203"/>
              <a:gd name="connsiteY657" fmla="*/ 131181 h 527124"/>
              <a:gd name="connsiteX658" fmla="*/ 412031 w 608203"/>
              <a:gd name="connsiteY658" fmla="*/ 120117 h 527124"/>
              <a:gd name="connsiteX659" fmla="*/ 412031 w 608203"/>
              <a:gd name="connsiteY659" fmla="*/ 111625 h 527124"/>
              <a:gd name="connsiteX660" fmla="*/ 413574 w 608203"/>
              <a:gd name="connsiteY660" fmla="*/ 107251 h 527124"/>
              <a:gd name="connsiteX661" fmla="*/ 417689 w 608203"/>
              <a:gd name="connsiteY661" fmla="*/ 105707 h 527124"/>
              <a:gd name="connsiteX662" fmla="*/ 152280 w 608203"/>
              <a:gd name="connsiteY662" fmla="*/ 105707 h 527124"/>
              <a:gd name="connsiteX663" fmla="*/ 156404 w 608203"/>
              <a:gd name="connsiteY663" fmla="*/ 107253 h 527124"/>
              <a:gd name="connsiteX664" fmla="*/ 158208 w 608203"/>
              <a:gd name="connsiteY664" fmla="*/ 111631 h 527124"/>
              <a:gd name="connsiteX665" fmla="*/ 158208 w 608203"/>
              <a:gd name="connsiteY665" fmla="*/ 125797 h 527124"/>
              <a:gd name="connsiteX666" fmla="*/ 156404 w 608203"/>
              <a:gd name="connsiteY666" fmla="*/ 129918 h 527124"/>
              <a:gd name="connsiteX667" fmla="*/ 152280 w 608203"/>
              <a:gd name="connsiteY667" fmla="*/ 131463 h 527124"/>
              <a:gd name="connsiteX668" fmla="*/ 148157 w 608203"/>
              <a:gd name="connsiteY668" fmla="*/ 129918 h 527124"/>
              <a:gd name="connsiteX669" fmla="*/ 146353 w 608203"/>
              <a:gd name="connsiteY669" fmla="*/ 125797 h 527124"/>
              <a:gd name="connsiteX670" fmla="*/ 146353 w 608203"/>
              <a:gd name="connsiteY670" fmla="*/ 111631 h 527124"/>
              <a:gd name="connsiteX671" fmla="*/ 148157 w 608203"/>
              <a:gd name="connsiteY671" fmla="*/ 107253 h 527124"/>
              <a:gd name="connsiteX672" fmla="*/ 152280 w 608203"/>
              <a:gd name="connsiteY672" fmla="*/ 105707 h 527124"/>
              <a:gd name="connsiteX673" fmla="*/ 114351 w 608203"/>
              <a:gd name="connsiteY673" fmla="*/ 105707 h 527124"/>
              <a:gd name="connsiteX674" fmla="*/ 118499 w 608203"/>
              <a:gd name="connsiteY674" fmla="*/ 107253 h 527124"/>
              <a:gd name="connsiteX675" fmla="*/ 120314 w 608203"/>
              <a:gd name="connsiteY675" fmla="*/ 111631 h 527124"/>
              <a:gd name="connsiteX676" fmla="*/ 120314 w 608203"/>
              <a:gd name="connsiteY676" fmla="*/ 125797 h 527124"/>
              <a:gd name="connsiteX677" fmla="*/ 118499 w 608203"/>
              <a:gd name="connsiteY677" fmla="*/ 129918 h 527124"/>
              <a:gd name="connsiteX678" fmla="*/ 114351 w 608203"/>
              <a:gd name="connsiteY678" fmla="*/ 131463 h 527124"/>
              <a:gd name="connsiteX679" fmla="*/ 110203 w 608203"/>
              <a:gd name="connsiteY679" fmla="*/ 129918 h 527124"/>
              <a:gd name="connsiteX680" fmla="*/ 108388 w 608203"/>
              <a:gd name="connsiteY680" fmla="*/ 125797 h 527124"/>
              <a:gd name="connsiteX681" fmla="*/ 108388 w 608203"/>
              <a:gd name="connsiteY681" fmla="*/ 111631 h 527124"/>
              <a:gd name="connsiteX682" fmla="*/ 110203 w 608203"/>
              <a:gd name="connsiteY682" fmla="*/ 107253 h 527124"/>
              <a:gd name="connsiteX683" fmla="*/ 114351 w 608203"/>
              <a:gd name="connsiteY683" fmla="*/ 105707 h 527124"/>
              <a:gd name="connsiteX684" fmla="*/ 74094 w 608203"/>
              <a:gd name="connsiteY684" fmla="*/ 105707 h 527124"/>
              <a:gd name="connsiteX685" fmla="*/ 78187 w 608203"/>
              <a:gd name="connsiteY685" fmla="*/ 105707 h 527124"/>
              <a:gd name="connsiteX686" fmla="*/ 78187 w 608203"/>
              <a:gd name="connsiteY686" fmla="*/ 131463 h 527124"/>
              <a:gd name="connsiteX687" fmla="*/ 74094 w 608203"/>
              <a:gd name="connsiteY687" fmla="*/ 131463 h 527124"/>
              <a:gd name="connsiteX688" fmla="*/ 38211 w 608203"/>
              <a:gd name="connsiteY688" fmla="*/ 105707 h 527124"/>
              <a:gd name="connsiteX689" fmla="*/ 42359 w 608203"/>
              <a:gd name="connsiteY689" fmla="*/ 107253 h 527124"/>
              <a:gd name="connsiteX690" fmla="*/ 44174 w 608203"/>
              <a:gd name="connsiteY690" fmla="*/ 111631 h 527124"/>
              <a:gd name="connsiteX691" fmla="*/ 44174 w 608203"/>
              <a:gd name="connsiteY691" fmla="*/ 125797 h 527124"/>
              <a:gd name="connsiteX692" fmla="*/ 42359 w 608203"/>
              <a:gd name="connsiteY692" fmla="*/ 129918 h 527124"/>
              <a:gd name="connsiteX693" fmla="*/ 38211 w 608203"/>
              <a:gd name="connsiteY693" fmla="*/ 131463 h 527124"/>
              <a:gd name="connsiteX694" fmla="*/ 34063 w 608203"/>
              <a:gd name="connsiteY694" fmla="*/ 129918 h 527124"/>
              <a:gd name="connsiteX695" fmla="*/ 32248 w 608203"/>
              <a:gd name="connsiteY695" fmla="*/ 125797 h 527124"/>
              <a:gd name="connsiteX696" fmla="*/ 32248 w 608203"/>
              <a:gd name="connsiteY696" fmla="*/ 111631 h 527124"/>
              <a:gd name="connsiteX697" fmla="*/ 34063 w 608203"/>
              <a:gd name="connsiteY697" fmla="*/ 107253 h 527124"/>
              <a:gd name="connsiteX698" fmla="*/ 38211 w 608203"/>
              <a:gd name="connsiteY698" fmla="*/ 105707 h 527124"/>
              <a:gd name="connsiteX699" fmla="*/ 304101 w 608203"/>
              <a:gd name="connsiteY699" fmla="*/ 76775 h 527124"/>
              <a:gd name="connsiteX700" fmla="*/ 421557 w 608203"/>
              <a:gd name="connsiteY700" fmla="*/ 194067 h 527124"/>
              <a:gd name="connsiteX701" fmla="*/ 304101 w 608203"/>
              <a:gd name="connsiteY701" fmla="*/ 311617 h 527124"/>
              <a:gd name="connsiteX702" fmla="*/ 186645 w 608203"/>
              <a:gd name="connsiteY702" fmla="*/ 194067 h 527124"/>
              <a:gd name="connsiteX703" fmla="*/ 304101 w 608203"/>
              <a:gd name="connsiteY703" fmla="*/ 194067 h 527124"/>
              <a:gd name="connsiteX704" fmla="*/ 532028 w 608203"/>
              <a:gd name="connsiteY704" fmla="*/ 62130 h 527124"/>
              <a:gd name="connsiteX705" fmla="*/ 530213 w 608203"/>
              <a:gd name="connsiteY705" fmla="*/ 63932 h 527124"/>
              <a:gd name="connsiteX706" fmla="*/ 530213 w 608203"/>
              <a:gd name="connsiteY706" fmla="*/ 79386 h 527124"/>
              <a:gd name="connsiteX707" fmla="*/ 532028 w 608203"/>
              <a:gd name="connsiteY707" fmla="*/ 80931 h 527124"/>
              <a:gd name="connsiteX708" fmla="*/ 533843 w 608203"/>
              <a:gd name="connsiteY708" fmla="*/ 79386 h 527124"/>
              <a:gd name="connsiteX709" fmla="*/ 533843 w 608203"/>
              <a:gd name="connsiteY709" fmla="*/ 63932 h 527124"/>
              <a:gd name="connsiteX710" fmla="*/ 532028 w 608203"/>
              <a:gd name="connsiteY710" fmla="*/ 62130 h 527124"/>
              <a:gd name="connsiteX711" fmla="*/ 379713 w 608203"/>
              <a:gd name="connsiteY711" fmla="*/ 62130 h 527124"/>
              <a:gd name="connsiteX712" fmla="*/ 377909 w 608203"/>
              <a:gd name="connsiteY712" fmla="*/ 63932 h 527124"/>
              <a:gd name="connsiteX713" fmla="*/ 377909 w 608203"/>
              <a:gd name="connsiteY713" fmla="*/ 79386 h 527124"/>
              <a:gd name="connsiteX714" fmla="*/ 379713 w 608203"/>
              <a:gd name="connsiteY714" fmla="*/ 80931 h 527124"/>
              <a:gd name="connsiteX715" fmla="*/ 381517 w 608203"/>
              <a:gd name="connsiteY715" fmla="*/ 79386 h 527124"/>
              <a:gd name="connsiteX716" fmla="*/ 381517 w 608203"/>
              <a:gd name="connsiteY716" fmla="*/ 63932 h 527124"/>
              <a:gd name="connsiteX717" fmla="*/ 379713 w 608203"/>
              <a:gd name="connsiteY717" fmla="*/ 62130 h 527124"/>
              <a:gd name="connsiteX718" fmla="*/ 76410 w 608203"/>
              <a:gd name="connsiteY718" fmla="*/ 62130 h 527124"/>
              <a:gd name="connsiteX719" fmla="*/ 74610 w 608203"/>
              <a:gd name="connsiteY719" fmla="*/ 63932 h 527124"/>
              <a:gd name="connsiteX720" fmla="*/ 74610 w 608203"/>
              <a:gd name="connsiteY720" fmla="*/ 79386 h 527124"/>
              <a:gd name="connsiteX721" fmla="*/ 76410 w 608203"/>
              <a:gd name="connsiteY721" fmla="*/ 80931 h 527124"/>
              <a:gd name="connsiteX722" fmla="*/ 77953 w 608203"/>
              <a:gd name="connsiteY722" fmla="*/ 79386 h 527124"/>
              <a:gd name="connsiteX723" fmla="*/ 77953 w 608203"/>
              <a:gd name="connsiteY723" fmla="*/ 63932 h 527124"/>
              <a:gd name="connsiteX724" fmla="*/ 76410 w 608203"/>
              <a:gd name="connsiteY724" fmla="*/ 62130 h 527124"/>
              <a:gd name="connsiteX725" fmla="*/ 567910 w 608203"/>
              <a:gd name="connsiteY725" fmla="*/ 58781 h 527124"/>
              <a:gd name="connsiteX726" fmla="*/ 572073 w 608203"/>
              <a:gd name="connsiteY726" fmla="*/ 58781 h 527124"/>
              <a:gd name="connsiteX727" fmla="*/ 572073 w 608203"/>
              <a:gd name="connsiteY727" fmla="*/ 84537 h 527124"/>
              <a:gd name="connsiteX728" fmla="*/ 567910 w 608203"/>
              <a:gd name="connsiteY728" fmla="*/ 84537 h 527124"/>
              <a:gd name="connsiteX729" fmla="*/ 532028 w 608203"/>
              <a:gd name="connsiteY729" fmla="*/ 58781 h 527124"/>
              <a:gd name="connsiteX730" fmla="*/ 536176 w 608203"/>
              <a:gd name="connsiteY730" fmla="*/ 60327 h 527124"/>
              <a:gd name="connsiteX731" fmla="*/ 537991 w 608203"/>
              <a:gd name="connsiteY731" fmla="*/ 64705 h 527124"/>
              <a:gd name="connsiteX732" fmla="*/ 537991 w 608203"/>
              <a:gd name="connsiteY732" fmla="*/ 78613 h 527124"/>
              <a:gd name="connsiteX733" fmla="*/ 536176 w 608203"/>
              <a:gd name="connsiteY733" fmla="*/ 82992 h 527124"/>
              <a:gd name="connsiteX734" fmla="*/ 532028 w 608203"/>
              <a:gd name="connsiteY734" fmla="*/ 84537 h 527124"/>
              <a:gd name="connsiteX735" fmla="*/ 527880 w 608203"/>
              <a:gd name="connsiteY735" fmla="*/ 82992 h 527124"/>
              <a:gd name="connsiteX736" fmla="*/ 526065 w 608203"/>
              <a:gd name="connsiteY736" fmla="*/ 78613 h 527124"/>
              <a:gd name="connsiteX737" fmla="*/ 526065 w 608203"/>
              <a:gd name="connsiteY737" fmla="*/ 64705 h 527124"/>
              <a:gd name="connsiteX738" fmla="*/ 527880 w 608203"/>
              <a:gd name="connsiteY738" fmla="*/ 60327 h 527124"/>
              <a:gd name="connsiteX739" fmla="*/ 532028 w 608203"/>
              <a:gd name="connsiteY739" fmla="*/ 58781 h 527124"/>
              <a:gd name="connsiteX740" fmla="*/ 491770 w 608203"/>
              <a:gd name="connsiteY740" fmla="*/ 58781 h 527124"/>
              <a:gd name="connsiteX741" fmla="*/ 495863 w 608203"/>
              <a:gd name="connsiteY741" fmla="*/ 58781 h 527124"/>
              <a:gd name="connsiteX742" fmla="*/ 495863 w 608203"/>
              <a:gd name="connsiteY742" fmla="*/ 84537 h 527124"/>
              <a:gd name="connsiteX743" fmla="*/ 491770 w 608203"/>
              <a:gd name="connsiteY743" fmla="*/ 84537 h 527124"/>
              <a:gd name="connsiteX744" fmla="*/ 453806 w 608203"/>
              <a:gd name="connsiteY744" fmla="*/ 58781 h 527124"/>
              <a:gd name="connsiteX745" fmla="*/ 457969 w 608203"/>
              <a:gd name="connsiteY745" fmla="*/ 58781 h 527124"/>
              <a:gd name="connsiteX746" fmla="*/ 457969 w 608203"/>
              <a:gd name="connsiteY746" fmla="*/ 84537 h 527124"/>
              <a:gd name="connsiteX747" fmla="*/ 453806 w 608203"/>
              <a:gd name="connsiteY747" fmla="*/ 84537 h 527124"/>
              <a:gd name="connsiteX748" fmla="*/ 415630 w 608203"/>
              <a:gd name="connsiteY748" fmla="*/ 58781 h 527124"/>
              <a:gd name="connsiteX749" fmla="*/ 419723 w 608203"/>
              <a:gd name="connsiteY749" fmla="*/ 58781 h 527124"/>
              <a:gd name="connsiteX750" fmla="*/ 419723 w 608203"/>
              <a:gd name="connsiteY750" fmla="*/ 84537 h 527124"/>
              <a:gd name="connsiteX751" fmla="*/ 415630 w 608203"/>
              <a:gd name="connsiteY751" fmla="*/ 84537 h 527124"/>
              <a:gd name="connsiteX752" fmla="*/ 379713 w 608203"/>
              <a:gd name="connsiteY752" fmla="*/ 58781 h 527124"/>
              <a:gd name="connsiteX753" fmla="*/ 383836 w 608203"/>
              <a:gd name="connsiteY753" fmla="*/ 60327 h 527124"/>
              <a:gd name="connsiteX754" fmla="*/ 385640 w 608203"/>
              <a:gd name="connsiteY754" fmla="*/ 64705 h 527124"/>
              <a:gd name="connsiteX755" fmla="*/ 385640 w 608203"/>
              <a:gd name="connsiteY755" fmla="*/ 78613 h 527124"/>
              <a:gd name="connsiteX756" fmla="*/ 383836 w 608203"/>
              <a:gd name="connsiteY756" fmla="*/ 82992 h 527124"/>
              <a:gd name="connsiteX757" fmla="*/ 379713 w 608203"/>
              <a:gd name="connsiteY757" fmla="*/ 84537 h 527124"/>
              <a:gd name="connsiteX758" fmla="*/ 375589 w 608203"/>
              <a:gd name="connsiteY758" fmla="*/ 82992 h 527124"/>
              <a:gd name="connsiteX759" fmla="*/ 373785 w 608203"/>
              <a:gd name="connsiteY759" fmla="*/ 78613 h 527124"/>
              <a:gd name="connsiteX760" fmla="*/ 373785 w 608203"/>
              <a:gd name="connsiteY760" fmla="*/ 64705 h 527124"/>
              <a:gd name="connsiteX761" fmla="*/ 375589 w 608203"/>
              <a:gd name="connsiteY761" fmla="*/ 60327 h 527124"/>
              <a:gd name="connsiteX762" fmla="*/ 379713 w 608203"/>
              <a:gd name="connsiteY762" fmla="*/ 58781 h 527124"/>
              <a:gd name="connsiteX763" fmla="*/ 188480 w 608203"/>
              <a:gd name="connsiteY763" fmla="*/ 58781 h 527124"/>
              <a:gd name="connsiteX764" fmla="*/ 192573 w 608203"/>
              <a:gd name="connsiteY764" fmla="*/ 58781 h 527124"/>
              <a:gd name="connsiteX765" fmla="*/ 192573 w 608203"/>
              <a:gd name="connsiteY765" fmla="*/ 84537 h 527124"/>
              <a:gd name="connsiteX766" fmla="*/ 188480 w 608203"/>
              <a:gd name="connsiteY766" fmla="*/ 84537 h 527124"/>
              <a:gd name="connsiteX767" fmla="*/ 150234 w 608203"/>
              <a:gd name="connsiteY767" fmla="*/ 58781 h 527124"/>
              <a:gd name="connsiteX768" fmla="*/ 154397 w 608203"/>
              <a:gd name="connsiteY768" fmla="*/ 58781 h 527124"/>
              <a:gd name="connsiteX769" fmla="*/ 154397 w 608203"/>
              <a:gd name="connsiteY769" fmla="*/ 84537 h 527124"/>
              <a:gd name="connsiteX770" fmla="*/ 150234 w 608203"/>
              <a:gd name="connsiteY770" fmla="*/ 84537 h 527124"/>
              <a:gd name="connsiteX771" fmla="*/ 112270 w 608203"/>
              <a:gd name="connsiteY771" fmla="*/ 58781 h 527124"/>
              <a:gd name="connsiteX772" fmla="*/ 116433 w 608203"/>
              <a:gd name="connsiteY772" fmla="*/ 58781 h 527124"/>
              <a:gd name="connsiteX773" fmla="*/ 116433 w 608203"/>
              <a:gd name="connsiteY773" fmla="*/ 84537 h 527124"/>
              <a:gd name="connsiteX774" fmla="*/ 112270 w 608203"/>
              <a:gd name="connsiteY774" fmla="*/ 84537 h 527124"/>
              <a:gd name="connsiteX775" fmla="*/ 76410 w 608203"/>
              <a:gd name="connsiteY775" fmla="*/ 58781 h 527124"/>
              <a:gd name="connsiteX776" fmla="*/ 80268 w 608203"/>
              <a:gd name="connsiteY776" fmla="*/ 60327 h 527124"/>
              <a:gd name="connsiteX777" fmla="*/ 82068 w 608203"/>
              <a:gd name="connsiteY777" fmla="*/ 64705 h 527124"/>
              <a:gd name="connsiteX778" fmla="*/ 82068 w 608203"/>
              <a:gd name="connsiteY778" fmla="*/ 78613 h 527124"/>
              <a:gd name="connsiteX779" fmla="*/ 80268 w 608203"/>
              <a:gd name="connsiteY779" fmla="*/ 82992 h 527124"/>
              <a:gd name="connsiteX780" fmla="*/ 76410 w 608203"/>
              <a:gd name="connsiteY780" fmla="*/ 84537 h 527124"/>
              <a:gd name="connsiteX781" fmla="*/ 72038 w 608203"/>
              <a:gd name="connsiteY781" fmla="*/ 82992 h 527124"/>
              <a:gd name="connsiteX782" fmla="*/ 70495 w 608203"/>
              <a:gd name="connsiteY782" fmla="*/ 78613 h 527124"/>
              <a:gd name="connsiteX783" fmla="*/ 70495 w 608203"/>
              <a:gd name="connsiteY783" fmla="*/ 64705 h 527124"/>
              <a:gd name="connsiteX784" fmla="*/ 72038 w 608203"/>
              <a:gd name="connsiteY784" fmla="*/ 60327 h 527124"/>
              <a:gd name="connsiteX785" fmla="*/ 76410 w 608203"/>
              <a:gd name="connsiteY785" fmla="*/ 58781 h 527124"/>
              <a:gd name="connsiteX786" fmla="*/ 36129 w 608203"/>
              <a:gd name="connsiteY786" fmla="*/ 58781 h 527124"/>
              <a:gd name="connsiteX787" fmla="*/ 40292 w 608203"/>
              <a:gd name="connsiteY787" fmla="*/ 58781 h 527124"/>
              <a:gd name="connsiteX788" fmla="*/ 40292 w 608203"/>
              <a:gd name="connsiteY788" fmla="*/ 84537 h 527124"/>
              <a:gd name="connsiteX789" fmla="*/ 36129 w 608203"/>
              <a:gd name="connsiteY789" fmla="*/ 84537 h 527124"/>
              <a:gd name="connsiteX790" fmla="*/ 282685 w 608203"/>
              <a:gd name="connsiteY790" fmla="*/ 55394 h 527124"/>
              <a:gd name="connsiteX791" fmla="*/ 282685 w 608203"/>
              <a:gd name="connsiteY791" fmla="*/ 172674 h 527124"/>
              <a:gd name="connsiteX792" fmla="*/ 165194 w 608203"/>
              <a:gd name="connsiteY792" fmla="*/ 172674 h 527124"/>
              <a:gd name="connsiteX793" fmla="*/ 282685 w 608203"/>
              <a:gd name="connsiteY793" fmla="*/ 55394 h 527124"/>
              <a:gd name="connsiteX794" fmla="*/ 568190 w 608203"/>
              <a:gd name="connsiteY794" fmla="*/ 23972 h 527124"/>
              <a:gd name="connsiteX795" fmla="*/ 568190 w 608203"/>
              <a:gd name="connsiteY795" fmla="*/ 33767 h 527124"/>
              <a:gd name="connsiteX796" fmla="*/ 569997 w 608203"/>
              <a:gd name="connsiteY796" fmla="*/ 35571 h 527124"/>
              <a:gd name="connsiteX797" fmla="*/ 571804 w 608203"/>
              <a:gd name="connsiteY797" fmla="*/ 33767 h 527124"/>
              <a:gd name="connsiteX798" fmla="*/ 571804 w 608203"/>
              <a:gd name="connsiteY798" fmla="*/ 26034 h 527124"/>
              <a:gd name="connsiteX799" fmla="*/ 568190 w 608203"/>
              <a:gd name="connsiteY799" fmla="*/ 23972 h 527124"/>
              <a:gd name="connsiteX800" fmla="*/ 40013 w 608203"/>
              <a:gd name="connsiteY800" fmla="*/ 23972 h 527124"/>
              <a:gd name="connsiteX801" fmla="*/ 36399 w 608203"/>
              <a:gd name="connsiteY801" fmla="*/ 26034 h 527124"/>
              <a:gd name="connsiteX802" fmla="*/ 36399 w 608203"/>
              <a:gd name="connsiteY802" fmla="*/ 33767 h 527124"/>
              <a:gd name="connsiteX803" fmla="*/ 38206 w 608203"/>
              <a:gd name="connsiteY803" fmla="*/ 35313 h 527124"/>
              <a:gd name="connsiteX804" fmla="*/ 40013 w 608203"/>
              <a:gd name="connsiteY804" fmla="*/ 33767 h 527124"/>
              <a:gd name="connsiteX805" fmla="*/ 530242 w 608203"/>
              <a:gd name="connsiteY805" fmla="*/ 21394 h 527124"/>
              <a:gd name="connsiteX806" fmla="*/ 530242 w 608203"/>
              <a:gd name="connsiteY806" fmla="*/ 33767 h 527124"/>
              <a:gd name="connsiteX807" fmla="*/ 532049 w 608203"/>
              <a:gd name="connsiteY807" fmla="*/ 35571 h 527124"/>
              <a:gd name="connsiteX808" fmla="*/ 533856 w 608203"/>
              <a:gd name="connsiteY808" fmla="*/ 33767 h 527124"/>
              <a:gd name="connsiteX809" fmla="*/ 533856 w 608203"/>
              <a:gd name="connsiteY809" fmla="*/ 21394 h 527124"/>
              <a:gd name="connsiteX810" fmla="*/ 492035 w 608203"/>
              <a:gd name="connsiteY810" fmla="*/ 21394 h 527124"/>
              <a:gd name="connsiteX811" fmla="*/ 492035 w 608203"/>
              <a:gd name="connsiteY811" fmla="*/ 33767 h 527124"/>
              <a:gd name="connsiteX812" fmla="*/ 493842 w 608203"/>
              <a:gd name="connsiteY812" fmla="*/ 35571 h 527124"/>
              <a:gd name="connsiteX813" fmla="*/ 495650 w 608203"/>
              <a:gd name="connsiteY813" fmla="*/ 33767 h 527124"/>
              <a:gd name="connsiteX814" fmla="*/ 495650 w 608203"/>
              <a:gd name="connsiteY814" fmla="*/ 21394 h 527124"/>
              <a:gd name="connsiteX815" fmla="*/ 454087 w 608203"/>
              <a:gd name="connsiteY815" fmla="*/ 21394 h 527124"/>
              <a:gd name="connsiteX816" fmla="*/ 454087 w 608203"/>
              <a:gd name="connsiteY816" fmla="*/ 33767 h 527124"/>
              <a:gd name="connsiteX817" fmla="*/ 455894 w 608203"/>
              <a:gd name="connsiteY817" fmla="*/ 35571 h 527124"/>
              <a:gd name="connsiteX818" fmla="*/ 457701 w 608203"/>
              <a:gd name="connsiteY818" fmla="*/ 33767 h 527124"/>
              <a:gd name="connsiteX819" fmla="*/ 457701 w 608203"/>
              <a:gd name="connsiteY819" fmla="*/ 21394 h 527124"/>
              <a:gd name="connsiteX820" fmla="*/ 415881 w 608203"/>
              <a:gd name="connsiteY820" fmla="*/ 21394 h 527124"/>
              <a:gd name="connsiteX821" fmla="*/ 415881 w 608203"/>
              <a:gd name="connsiteY821" fmla="*/ 33767 h 527124"/>
              <a:gd name="connsiteX822" fmla="*/ 417688 w 608203"/>
              <a:gd name="connsiteY822" fmla="*/ 35571 h 527124"/>
              <a:gd name="connsiteX823" fmla="*/ 419495 w 608203"/>
              <a:gd name="connsiteY823" fmla="*/ 33767 h 527124"/>
              <a:gd name="connsiteX824" fmla="*/ 419495 w 608203"/>
              <a:gd name="connsiteY824" fmla="*/ 21394 h 527124"/>
              <a:gd name="connsiteX825" fmla="*/ 377933 w 608203"/>
              <a:gd name="connsiteY825" fmla="*/ 21394 h 527124"/>
              <a:gd name="connsiteX826" fmla="*/ 377933 w 608203"/>
              <a:gd name="connsiteY826" fmla="*/ 33767 h 527124"/>
              <a:gd name="connsiteX827" fmla="*/ 379740 w 608203"/>
              <a:gd name="connsiteY827" fmla="*/ 35571 h 527124"/>
              <a:gd name="connsiteX828" fmla="*/ 381547 w 608203"/>
              <a:gd name="connsiteY828" fmla="*/ 33767 h 527124"/>
              <a:gd name="connsiteX829" fmla="*/ 381547 w 608203"/>
              <a:gd name="connsiteY829" fmla="*/ 21394 h 527124"/>
              <a:gd name="connsiteX830" fmla="*/ 339985 w 608203"/>
              <a:gd name="connsiteY830" fmla="*/ 21394 h 527124"/>
              <a:gd name="connsiteX831" fmla="*/ 339985 w 608203"/>
              <a:gd name="connsiteY831" fmla="*/ 33767 h 527124"/>
              <a:gd name="connsiteX832" fmla="*/ 341792 w 608203"/>
              <a:gd name="connsiteY832" fmla="*/ 35571 h 527124"/>
              <a:gd name="connsiteX833" fmla="*/ 343341 w 608203"/>
              <a:gd name="connsiteY833" fmla="*/ 33767 h 527124"/>
              <a:gd name="connsiteX834" fmla="*/ 343341 w 608203"/>
              <a:gd name="connsiteY834" fmla="*/ 21394 h 527124"/>
              <a:gd name="connsiteX835" fmla="*/ 302811 w 608203"/>
              <a:gd name="connsiteY835" fmla="*/ 21394 h 527124"/>
              <a:gd name="connsiteX836" fmla="*/ 302811 w 608203"/>
              <a:gd name="connsiteY836" fmla="*/ 33767 h 527124"/>
              <a:gd name="connsiteX837" fmla="*/ 304618 w 608203"/>
              <a:gd name="connsiteY837" fmla="*/ 35571 h 527124"/>
              <a:gd name="connsiteX838" fmla="*/ 306425 w 608203"/>
              <a:gd name="connsiteY838" fmla="*/ 33767 h 527124"/>
              <a:gd name="connsiteX839" fmla="*/ 306425 w 608203"/>
              <a:gd name="connsiteY839" fmla="*/ 21394 h 527124"/>
              <a:gd name="connsiteX840" fmla="*/ 264863 w 608203"/>
              <a:gd name="connsiteY840" fmla="*/ 21394 h 527124"/>
              <a:gd name="connsiteX841" fmla="*/ 264863 w 608203"/>
              <a:gd name="connsiteY841" fmla="*/ 33767 h 527124"/>
              <a:gd name="connsiteX842" fmla="*/ 266670 w 608203"/>
              <a:gd name="connsiteY842" fmla="*/ 35571 h 527124"/>
              <a:gd name="connsiteX843" fmla="*/ 268477 w 608203"/>
              <a:gd name="connsiteY843" fmla="*/ 33767 h 527124"/>
              <a:gd name="connsiteX844" fmla="*/ 268477 w 608203"/>
              <a:gd name="connsiteY844" fmla="*/ 21394 h 527124"/>
              <a:gd name="connsiteX845" fmla="*/ 226657 w 608203"/>
              <a:gd name="connsiteY845" fmla="*/ 21394 h 527124"/>
              <a:gd name="connsiteX846" fmla="*/ 226657 w 608203"/>
              <a:gd name="connsiteY846" fmla="*/ 33767 h 527124"/>
              <a:gd name="connsiteX847" fmla="*/ 228464 w 608203"/>
              <a:gd name="connsiteY847" fmla="*/ 35571 h 527124"/>
              <a:gd name="connsiteX848" fmla="*/ 230271 w 608203"/>
              <a:gd name="connsiteY848" fmla="*/ 33767 h 527124"/>
              <a:gd name="connsiteX849" fmla="*/ 230271 w 608203"/>
              <a:gd name="connsiteY849" fmla="*/ 21394 h 527124"/>
              <a:gd name="connsiteX850" fmla="*/ 188708 w 608203"/>
              <a:gd name="connsiteY850" fmla="*/ 21394 h 527124"/>
              <a:gd name="connsiteX851" fmla="*/ 188708 w 608203"/>
              <a:gd name="connsiteY851" fmla="*/ 33767 h 527124"/>
              <a:gd name="connsiteX852" fmla="*/ 190515 w 608203"/>
              <a:gd name="connsiteY852" fmla="*/ 35571 h 527124"/>
              <a:gd name="connsiteX853" fmla="*/ 192322 w 608203"/>
              <a:gd name="connsiteY853" fmla="*/ 33767 h 527124"/>
              <a:gd name="connsiteX854" fmla="*/ 192322 w 608203"/>
              <a:gd name="connsiteY854" fmla="*/ 21394 h 527124"/>
              <a:gd name="connsiteX855" fmla="*/ 150502 w 608203"/>
              <a:gd name="connsiteY855" fmla="*/ 21394 h 527124"/>
              <a:gd name="connsiteX856" fmla="*/ 150502 w 608203"/>
              <a:gd name="connsiteY856" fmla="*/ 33767 h 527124"/>
              <a:gd name="connsiteX857" fmla="*/ 152309 w 608203"/>
              <a:gd name="connsiteY857" fmla="*/ 35571 h 527124"/>
              <a:gd name="connsiteX858" fmla="*/ 154116 w 608203"/>
              <a:gd name="connsiteY858" fmla="*/ 33767 h 527124"/>
              <a:gd name="connsiteX859" fmla="*/ 154116 w 608203"/>
              <a:gd name="connsiteY859" fmla="*/ 21394 h 527124"/>
              <a:gd name="connsiteX860" fmla="*/ 112553 w 608203"/>
              <a:gd name="connsiteY860" fmla="*/ 21394 h 527124"/>
              <a:gd name="connsiteX861" fmla="*/ 112553 w 608203"/>
              <a:gd name="connsiteY861" fmla="*/ 33767 h 527124"/>
              <a:gd name="connsiteX862" fmla="*/ 114361 w 608203"/>
              <a:gd name="connsiteY862" fmla="*/ 35571 h 527124"/>
              <a:gd name="connsiteX863" fmla="*/ 116168 w 608203"/>
              <a:gd name="connsiteY863" fmla="*/ 33767 h 527124"/>
              <a:gd name="connsiteX864" fmla="*/ 116168 w 608203"/>
              <a:gd name="connsiteY864" fmla="*/ 21394 h 527124"/>
              <a:gd name="connsiteX865" fmla="*/ 74605 w 608203"/>
              <a:gd name="connsiteY865" fmla="*/ 21394 h 527124"/>
              <a:gd name="connsiteX866" fmla="*/ 74605 w 608203"/>
              <a:gd name="connsiteY866" fmla="*/ 33767 h 527124"/>
              <a:gd name="connsiteX867" fmla="*/ 76412 w 608203"/>
              <a:gd name="connsiteY867" fmla="*/ 35571 h 527124"/>
              <a:gd name="connsiteX868" fmla="*/ 77961 w 608203"/>
              <a:gd name="connsiteY868" fmla="*/ 33767 h 527124"/>
              <a:gd name="connsiteX869" fmla="*/ 77961 w 608203"/>
              <a:gd name="connsiteY869" fmla="*/ 21394 h 527124"/>
              <a:gd name="connsiteX870" fmla="*/ 52662 w 608203"/>
              <a:gd name="connsiteY870" fmla="*/ 21394 h 527124"/>
              <a:gd name="connsiteX871" fmla="*/ 44144 w 608203"/>
              <a:gd name="connsiteY871" fmla="*/ 22683 h 527124"/>
              <a:gd name="connsiteX872" fmla="*/ 44144 w 608203"/>
              <a:gd name="connsiteY872" fmla="*/ 32993 h 527124"/>
              <a:gd name="connsiteX873" fmla="*/ 42336 w 608203"/>
              <a:gd name="connsiteY873" fmla="*/ 37375 h 527124"/>
              <a:gd name="connsiteX874" fmla="*/ 38206 w 608203"/>
              <a:gd name="connsiteY874" fmla="*/ 38922 h 527124"/>
              <a:gd name="connsiteX875" fmla="*/ 34076 w 608203"/>
              <a:gd name="connsiteY875" fmla="*/ 37375 h 527124"/>
              <a:gd name="connsiteX876" fmla="*/ 32269 w 608203"/>
              <a:gd name="connsiteY876" fmla="*/ 32993 h 527124"/>
              <a:gd name="connsiteX877" fmla="*/ 32269 w 608203"/>
              <a:gd name="connsiteY877" fmla="*/ 29127 h 527124"/>
              <a:gd name="connsiteX878" fmla="*/ 21426 w 608203"/>
              <a:gd name="connsiteY878" fmla="*/ 52326 h 527124"/>
              <a:gd name="connsiteX879" fmla="*/ 21426 w 608203"/>
              <a:gd name="connsiteY879" fmla="*/ 322719 h 527124"/>
              <a:gd name="connsiteX880" fmla="*/ 36141 w 608203"/>
              <a:gd name="connsiteY880" fmla="*/ 349010 h 527124"/>
              <a:gd name="connsiteX881" fmla="*/ 36141 w 608203"/>
              <a:gd name="connsiteY881" fmla="*/ 332771 h 527124"/>
              <a:gd name="connsiteX882" fmla="*/ 40271 w 608203"/>
              <a:gd name="connsiteY882" fmla="*/ 332771 h 527124"/>
              <a:gd name="connsiteX883" fmla="*/ 40271 w 608203"/>
              <a:gd name="connsiteY883" fmla="*/ 351073 h 527124"/>
              <a:gd name="connsiteX884" fmla="*/ 52662 w 608203"/>
              <a:gd name="connsiteY884" fmla="*/ 353650 h 527124"/>
              <a:gd name="connsiteX885" fmla="*/ 70733 w 608203"/>
              <a:gd name="connsiteY885" fmla="*/ 353650 h 527124"/>
              <a:gd name="connsiteX886" fmla="*/ 70475 w 608203"/>
              <a:gd name="connsiteY886" fmla="*/ 352877 h 527124"/>
              <a:gd name="connsiteX887" fmla="*/ 70475 w 608203"/>
              <a:gd name="connsiteY887" fmla="*/ 338958 h 527124"/>
              <a:gd name="connsiteX888" fmla="*/ 72282 w 608203"/>
              <a:gd name="connsiteY888" fmla="*/ 334318 h 527124"/>
              <a:gd name="connsiteX889" fmla="*/ 76412 w 608203"/>
              <a:gd name="connsiteY889" fmla="*/ 332771 h 527124"/>
              <a:gd name="connsiteX890" fmla="*/ 80543 w 608203"/>
              <a:gd name="connsiteY890" fmla="*/ 334318 h 527124"/>
              <a:gd name="connsiteX891" fmla="*/ 82350 w 608203"/>
              <a:gd name="connsiteY891" fmla="*/ 338958 h 527124"/>
              <a:gd name="connsiteX892" fmla="*/ 82350 w 608203"/>
              <a:gd name="connsiteY892" fmla="*/ 352877 h 527124"/>
              <a:gd name="connsiteX893" fmla="*/ 81834 w 608203"/>
              <a:gd name="connsiteY893" fmla="*/ 353650 h 527124"/>
              <a:gd name="connsiteX894" fmla="*/ 112295 w 608203"/>
              <a:gd name="connsiteY894" fmla="*/ 353650 h 527124"/>
              <a:gd name="connsiteX895" fmla="*/ 112295 w 608203"/>
              <a:gd name="connsiteY895" fmla="*/ 332771 h 527124"/>
              <a:gd name="connsiteX896" fmla="*/ 116426 w 608203"/>
              <a:gd name="connsiteY896" fmla="*/ 332771 h 527124"/>
              <a:gd name="connsiteX897" fmla="*/ 116426 w 608203"/>
              <a:gd name="connsiteY897" fmla="*/ 353650 h 527124"/>
              <a:gd name="connsiteX898" fmla="*/ 150243 w 608203"/>
              <a:gd name="connsiteY898" fmla="*/ 353650 h 527124"/>
              <a:gd name="connsiteX899" fmla="*/ 150243 w 608203"/>
              <a:gd name="connsiteY899" fmla="*/ 332771 h 527124"/>
              <a:gd name="connsiteX900" fmla="*/ 154374 w 608203"/>
              <a:gd name="connsiteY900" fmla="*/ 332771 h 527124"/>
              <a:gd name="connsiteX901" fmla="*/ 154374 w 608203"/>
              <a:gd name="connsiteY901" fmla="*/ 353650 h 527124"/>
              <a:gd name="connsiteX902" fmla="*/ 188708 w 608203"/>
              <a:gd name="connsiteY902" fmla="*/ 353650 h 527124"/>
              <a:gd name="connsiteX903" fmla="*/ 188708 w 608203"/>
              <a:gd name="connsiteY903" fmla="*/ 332771 h 527124"/>
              <a:gd name="connsiteX904" fmla="*/ 192839 w 608203"/>
              <a:gd name="connsiteY904" fmla="*/ 332771 h 527124"/>
              <a:gd name="connsiteX905" fmla="*/ 192839 w 608203"/>
              <a:gd name="connsiteY905" fmla="*/ 353650 h 527124"/>
              <a:gd name="connsiteX906" fmla="*/ 223042 w 608203"/>
              <a:gd name="connsiteY906" fmla="*/ 353650 h 527124"/>
              <a:gd name="connsiteX907" fmla="*/ 222784 w 608203"/>
              <a:gd name="connsiteY907" fmla="*/ 352877 h 527124"/>
              <a:gd name="connsiteX908" fmla="*/ 222784 w 608203"/>
              <a:gd name="connsiteY908" fmla="*/ 338958 h 527124"/>
              <a:gd name="connsiteX909" fmla="*/ 224591 w 608203"/>
              <a:gd name="connsiteY909" fmla="*/ 334318 h 527124"/>
              <a:gd name="connsiteX910" fmla="*/ 228722 w 608203"/>
              <a:gd name="connsiteY910" fmla="*/ 332771 h 527124"/>
              <a:gd name="connsiteX911" fmla="*/ 232852 w 608203"/>
              <a:gd name="connsiteY911" fmla="*/ 334318 h 527124"/>
              <a:gd name="connsiteX912" fmla="*/ 234659 w 608203"/>
              <a:gd name="connsiteY912" fmla="*/ 338958 h 527124"/>
              <a:gd name="connsiteX913" fmla="*/ 234659 w 608203"/>
              <a:gd name="connsiteY913" fmla="*/ 352877 h 527124"/>
              <a:gd name="connsiteX914" fmla="*/ 234143 w 608203"/>
              <a:gd name="connsiteY914" fmla="*/ 353650 h 527124"/>
              <a:gd name="connsiteX915" fmla="*/ 264605 w 608203"/>
              <a:gd name="connsiteY915" fmla="*/ 353650 h 527124"/>
              <a:gd name="connsiteX916" fmla="*/ 264605 w 608203"/>
              <a:gd name="connsiteY916" fmla="*/ 332771 h 527124"/>
              <a:gd name="connsiteX917" fmla="*/ 268735 w 608203"/>
              <a:gd name="connsiteY917" fmla="*/ 332771 h 527124"/>
              <a:gd name="connsiteX918" fmla="*/ 268735 w 608203"/>
              <a:gd name="connsiteY918" fmla="*/ 353650 h 527124"/>
              <a:gd name="connsiteX919" fmla="*/ 302811 w 608203"/>
              <a:gd name="connsiteY919" fmla="*/ 353650 h 527124"/>
              <a:gd name="connsiteX920" fmla="*/ 302811 w 608203"/>
              <a:gd name="connsiteY920" fmla="*/ 332771 h 527124"/>
              <a:gd name="connsiteX921" fmla="*/ 306683 w 608203"/>
              <a:gd name="connsiteY921" fmla="*/ 332771 h 527124"/>
              <a:gd name="connsiteX922" fmla="*/ 306683 w 608203"/>
              <a:gd name="connsiteY922" fmla="*/ 353650 h 527124"/>
              <a:gd name="connsiteX923" fmla="*/ 339727 w 608203"/>
              <a:gd name="connsiteY923" fmla="*/ 353650 h 527124"/>
              <a:gd name="connsiteX924" fmla="*/ 339727 w 608203"/>
              <a:gd name="connsiteY924" fmla="*/ 332771 h 527124"/>
              <a:gd name="connsiteX925" fmla="*/ 343857 w 608203"/>
              <a:gd name="connsiteY925" fmla="*/ 332771 h 527124"/>
              <a:gd name="connsiteX926" fmla="*/ 343857 w 608203"/>
              <a:gd name="connsiteY926" fmla="*/ 353650 h 527124"/>
              <a:gd name="connsiteX927" fmla="*/ 374319 w 608203"/>
              <a:gd name="connsiteY927" fmla="*/ 353650 h 527124"/>
              <a:gd name="connsiteX928" fmla="*/ 373802 w 608203"/>
              <a:gd name="connsiteY928" fmla="*/ 352877 h 527124"/>
              <a:gd name="connsiteX929" fmla="*/ 373802 w 608203"/>
              <a:gd name="connsiteY929" fmla="*/ 338958 h 527124"/>
              <a:gd name="connsiteX930" fmla="*/ 375609 w 608203"/>
              <a:gd name="connsiteY930" fmla="*/ 334318 h 527124"/>
              <a:gd name="connsiteX931" fmla="*/ 379740 w 608203"/>
              <a:gd name="connsiteY931" fmla="*/ 332771 h 527124"/>
              <a:gd name="connsiteX932" fmla="*/ 383870 w 608203"/>
              <a:gd name="connsiteY932" fmla="*/ 334318 h 527124"/>
              <a:gd name="connsiteX933" fmla="*/ 385677 w 608203"/>
              <a:gd name="connsiteY933" fmla="*/ 338958 h 527124"/>
              <a:gd name="connsiteX934" fmla="*/ 385677 w 608203"/>
              <a:gd name="connsiteY934" fmla="*/ 352877 h 527124"/>
              <a:gd name="connsiteX935" fmla="*/ 385419 w 608203"/>
              <a:gd name="connsiteY935" fmla="*/ 353650 h 527124"/>
              <a:gd name="connsiteX936" fmla="*/ 415881 w 608203"/>
              <a:gd name="connsiteY936" fmla="*/ 353650 h 527124"/>
              <a:gd name="connsiteX937" fmla="*/ 415881 w 608203"/>
              <a:gd name="connsiteY937" fmla="*/ 332771 h 527124"/>
              <a:gd name="connsiteX938" fmla="*/ 420011 w 608203"/>
              <a:gd name="connsiteY938" fmla="*/ 332771 h 527124"/>
              <a:gd name="connsiteX939" fmla="*/ 420011 w 608203"/>
              <a:gd name="connsiteY939" fmla="*/ 353650 h 527124"/>
              <a:gd name="connsiteX940" fmla="*/ 453829 w 608203"/>
              <a:gd name="connsiteY940" fmla="*/ 353650 h 527124"/>
              <a:gd name="connsiteX941" fmla="*/ 453829 w 608203"/>
              <a:gd name="connsiteY941" fmla="*/ 332771 h 527124"/>
              <a:gd name="connsiteX942" fmla="*/ 457960 w 608203"/>
              <a:gd name="connsiteY942" fmla="*/ 332771 h 527124"/>
              <a:gd name="connsiteX943" fmla="*/ 457960 w 608203"/>
              <a:gd name="connsiteY943" fmla="*/ 353650 h 527124"/>
              <a:gd name="connsiteX944" fmla="*/ 492035 w 608203"/>
              <a:gd name="connsiteY944" fmla="*/ 353650 h 527124"/>
              <a:gd name="connsiteX945" fmla="*/ 492035 w 608203"/>
              <a:gd name="connsiteY945" fmla="*/ 332771 h 527124"/>
              <a:gd name="connsiteX946" fmla="*/ 495908 w 608203"/>
              <a:gd name="connsiteY946" fmla="*/ 332771 h 527124"/>
              <a:gd name="connsiteX947" fmla="*/ 495908 w 608203"/>
              <a:gd name="connsiteY947" fmla="*/ 353650 h 527124"/>
              <a:gd name="connsiteX948" fmla="*/ 526369 w 608203"/>
              <a:gd name="connsiteY948" fmla="*/ 353650 h 527124"/>
              <a:gd name="connsiteX949" fmla="*/ 526111 w 608203"/>
              <a:gd name="connsiteY949" fmla="*/ 352877 h 527124"/>
              <a:gd name="connsiteX950" fmla="*/ 526111 w 608203"/>
              <a:gd name="connsiteY950" fmla="*/ 338958 h 527124"/>
              <a:gd name="connsiteX951" fmla="*/ 527918 w 608203"/>
              <a:gd name="connsiteY951" fmla="*/ 334318 h 527124"/>
              <a:gd name="connsiteX952" fmla="*/ 532049 w 608203"/>
              <a:gd name="connsiteY952" fmla="*/ 332771 h 527124"/>
              <a:gd name="connsiteX953" fmla="*/ 536179 w 608203"/>
              <a:gd name="connsiteY953" fmla="*/ 334318 h 527124"/>
              <a:gd name="connsiteX954" fmla="*/ 537986 w 608203"/>
              <a:gd name="connsiteY954" fmla="*/ 338958 h 527124"/>
              <a:gd name="connsiteX955" fmla="*/ 537986 w 608203"/>
              <a:gd name="connsiteY955" fmla="*/ 352877 h 527124"/>
              <a:gd name="connsiteX956" fmla="*/ 537470 w 608203"/>
              <a:gd name="connsiteY956" fmla="*/ 353650 h 527124"/>
              <a:gd name="connsiteX957" fmla="*/ 555540 w 608203"/>
              <a:gd name="connsiteY957" fmla="*/ 353650 h 527124"/>
              <a:gd name="connsiteX958" fmla="*/ 567932 w 608203"/>
              <a:gd name="connsiteY958" fmla="*/ 351073 h 527124"/>
              <a:gd name="connsiteX959" fmla="*/ 567932 w 608203"/>
              <a:gd name="connsiteY959" fmla="*/ 332771 h 527124"/>
              <a:gd name="connsiteX960" fmla="*/ 572062 w 608203"/>
              <a:gd name="connsiteY960" fmla="*/ 332771 h 527124"/>
              <a:gd name="connsiteX961" fmla="*/ 572062 w 608203"/>
              <a:gd name="connsiteY961" fmla="*/ 349010 h 527124"/>
              <a:gd name="connsiteX962" fmla="*/ 586777 w 608203"/>
              <a:gd name="connsiteY962" fmla="*/ 322719 h 527124"/>
              <a:gd name="connsiteX963" fmla="*/ 586777 w 608203"/>
              <a:gd name="connsiteY963" fmla="*/ 52326 h 527124"/>
              <a:gd name="connsiteX964" fmla="*/ 575934 w 608203"/>
              <a:gd name="connsiteY964" fmla="*/ 29127 h 527124"/>
              <a:gd name="connsiteX965" fmla="*/ 575934 w 608203"/>
              <a:gd name="connsiteY965" fmla="*/ 32993 h 527124"/>
              <a:gd name="connsiteX966" fmla="*/ 574127 w 608203"/>
              <a:gd name="connsiteY966" fmla="*/ 37375 h 527124"/>
              <a:gd name="connsiteX967" fmla="*/ 569997 w 608203"/>
              <a:gd name="connsiteY967" fmla="*/ 38922 h 527124"/>
              <a:gd name="connsiteX968" fmla="*/ 565867 w 608203"/>
              <a:gd name="connsiteY968" fmla="*/ 37375 h 527124"/>
              <a:gd name="connsiteX969" fmla="*/ 564059 w 608203"/>
              <a:gd name="connsiteY969" fmla="*/ 32993 h 527124"/>
              <a:gd name="connsiteX970" fmla="*/ 564059 w 608203"/>
              <a:gd name="connsiteY970" fmla="*/ 22683 h 527124"/>
              <a:gd name="connsiteX971" fmla="*/ 555540 w 608203"/>
              <a:gd name="connsiteY971" fmla="*/ 21394 h 527124"/>
              <a:gd name="connsiteX972" fmla="*/ 537728 w 608203"/>
              <a:gd name="connsiteY972" fmla="*/ 21394 h 527124"/>
              <a:gd name="connsiteX973" fmla="*/ 537728 w 608203"/>
              <a:gd name="connsiteY973" fmla="*/ 32993 h 527124"/>
              <a:gd name="connsiteX974" fmla="*/ 535921 w 608203"/>
              <a:gd name="connsiteY974" fmla="*/ 37375 h 527124"/>
              <a:gd name="connsiteX975" fmla="*/ 531791 w 608203"/>
              <a:gd name="connsiteY975" fmla="*/ 38922 h 527124"/>
              <a:gd name="connsiteX976" fmla="*/ 527660 w 608203"/>
              <a:gd name="connsiteY976" fmla="*/ 37375 h 527124"/>
              <a:gd name="connsiteX977" fmla="*/ 526111 w 608203"/>
              <a:gd name="connsiteY977" fmla="*/ 32993 h 527124"/>
              <a:gd name="connsiteX978" fmla="*/ 526111 w 608203"/>
              <a:gd name="connsiteY978" fmla="*/ 21394 h 527124"/>
              <a:gd name="connsiteX979" fmla="*/ 499780 w 608203"/>
              <a:gd name="connsiteY979" fmla="*/ 21394 h 527124"/>
              <a:gd name="connsiteX980" fmla="*/ 499780 w 608203"/>
              <a:gd name="connsiteY980" fmla="*/ 32993 h 527124"/>
              <a:gd name="connsiteX981" fmla="*/ 497973 w 608203"/>
              <a:gd name="connsiteY981" fmla="*/ 37375 h 527124"/>
              <a:gd name="connsiteX982" fmla="*/ 493842 w 608203"/>
              <a:gd name="connsiteY982" fmla="*/ 38922 h 527124"/>
              <a:gd name="connsiteX983" fmla="*/ 489712 w 608203"/>
              <a:gd name="connsiteY983" fmla="*/ 37375 h 527124"/>
              <a:gd name="connsiteX984" fmla="*/ 487905 w 608203"/>
              <a:gd name="connsiteY984" fmla="*/ 32993 h 527124"/>
              <a:gd name="connsiteX985" fmla="*/ 487905 w 608203"/>
              <a:gd name="connsiteY985" fmla="*/ 21394 h 527124"/>
              <a:gd name="connsiteX986" fmla="*/ 461574 w 608203"/>
              <a:gd name="connsiteY986" fmla="*/ 21394 h 527124"/>
              <a:gd name="connsiteX987" fmla="*/ 461574 w 608203"/>
              <a:gd name="connsiteY987" fmla="*/ 32993 h 527124"/>
              <a:gd name="connsiteX988" fmla="*/ 459767 w 608203"/>
              <a:gd name="connsiteY988" fmla="*/ 37375 h 527124"/>
              <a:gd name="connsiteX989" fmla="*/ 455636 w 608203"/>
              <a:gd name="connsiteY989" fmla="*/ 38922 h 527124"/>
              <a:gd name="connsiteX990" fmla="*/ 451506 w 608203"/>
              <a:gd name="connsiteY990" fmla="*/ 37375 h 527124"/>
              <a:gd name="connsiteX991" fmla="*/ 449957 w 608203"/>
              <a:gd name="connsiteY991" fmla="*/ 32993 h 527124"/>
              <a:gd name="connsiteX992" fmla="*/ 449957 w 608203"/>
              <a:gd name="connsiteY992" fmla="*/ 21394 h 527124"/>
              <a:gd name="connsiteX993" fmla="*/ 423625 w 608203"/>
              <a:gd name="connsiteY993" fmla="*/ 21394 h 527124"/>
              <a:gd name="connsiteX994" fmla="*/ 423625 w 608203"/>
              <a:gd name="connsiteY994" fmla="*/ 32993 h 527124"/>
              <a:gd name="connsiteX995" fmla="*/ 421818 w 608203"/>
              <a:gd name="connsiteY995" fmla="*/ 37375 h 527124"/>
              <a:gd name="connsiteX996" fmla="*/ 417688 w 608203"/>
              <a:gd name="connsiteY996" fmla="*/ 38922 h 527124"/>
              <a:gd name="connsiteX997" fmla="*/ 413558 w 608203"/>
              <a:gd name="connsiteY997" fmla="*/ 37375 h 527124"/>
              <a:gd name="connsiteX998" fmla="*/ 411751 w 608203"/>
              <a:gd name="connsiteY998" fmla="*/ 32993 h 527124"/>
              <a:gd name="connsiteX999" fmla="*/ 411751 w 608203"/>
              <a:gd name="connsiteY999" fmla="*/ 21394 h 527124"/>
              <a:gd name="connsiteX1000" fmla="*/ 385677 w 608203"/>
              <a:gd name="connsiteY1000" fmla="*/ 21394 h 527124"/>
              <a:gd name="connsiteX1001" fmla="*/ 385677 w 608203"/>
              <a:gd name="connsiteY1001" fmla="*/ 32993 h 527124"/>
              <a:gd name="connsiteX1002" fmla="*/ 383870 w 608203"/>
              <a:gd name="connsiteY1002" fmla="*/ 37375 h 527124"/>
              <a:gd name="connsiteX1003" fmla="*/ 379740 w 608203"/>
              <a:gd name="connsiteY1003" fmla="*/ 38922 h 527124"/>
              <a:gd name="connsiteX1004" fmla="*/ 375609 w 608203"/>
              <a:gd name="connsiteY1004" fmla="*/ 37375 h 527124"/>
              <a:gd name="connsiteX1005" fmla="*/ 373802 w 608203"/>
              <a:gd name="connsiteY1005" fmla="*/ 32993 h 527124"/>
              <a:gd name="connsiteX1006" fmla="*/ 373802 w 608203"/>
              <a:gd name="connsiteY1006" fmla="*/ 21394 h 527124"/>
              <a:gd name="connsiteX1007" fmla="*/ 347471 w 608203"/>
              <a:gd name="connsiteY1007" fmla="*/ 21394 h 527124"/>
              <a:gd name="connsiteX1008" fmla="*/ 347471 w 608203"/>
              <a:gd name="connsiteY1008" fmla="*/ 32993 h 527124"/>
              <a:gd name="connsiteX1009" fmla="*/ 345664 w 608203"/>
              <a:gd name="connsiteY1009" fmla="*/ 37375 h 527124"/>
              <a:gd name="connsiteX1010" fmla="*/ 341534 w 608203"/>
              <a:gd name="connsiteY1010" fmla="*/ 38922 h 527124"/>
              <a:gd name="connsiteX1011" fmla="*/ 337403 w 608203"/>
              <a:gd name="connsiteY1011" fmla="*/ 37375 h 527124"/>
              <a:gd name="connsiteX1012" fmla="*/ 335854 w 608203"/>
              <a:gd name="connsiteY1012" fmla="*/ 32993 h 527124"/>
              <a:gd name="connsiteX1013" fmla="*/ 335854 w 608203"/>
              <a:gd name="connsiteY1013" fmla="*/ 21394 h 527124"/>
              <a:gd name="connsiteX1014" fmla="*/ 310556 w 608203"/>
              <a:gd name="connsiteY1014" fmla="*/ 21394 h 527124"/>
              <a:gd name="connsiteX1015" fmla="*/ 310556 w 608203"/>
              <a:gd name="connsiteY1015" fmla="*/ 32993 h 527124"/>
              <a:gd name="connsiteX1016" fmla="*/ 308748 w 608203"/>
              <a:gd name="connsiteY1016" fmla="*/ 37375 h 527124"/>
              <a:gd name="connsiteX1017" fmla="*/ 304618 w 608203"/>
              <a:gd name="connsiteY1017" fmla="*/ 38922 h 527124"/>
              <a:gd name="connsiteX1018" fmla="*/ 300488 w 608203"/>
              <a:gd name="connsiteY1018" fmla="*/ 37375 h 527124"/>
              <a:gd name="connsiteX1019" fmla="*/ 298681 w 608203"/>
              <a:gd name="connsiteY1019" fmla="*/ 32993 h 527124"/>
              <a:gd name="connsiteX1020" fmla="*/ 298681 w 608203"/>
              <a:gd name="connsiteY1020" fmla="*/ 21394 h 527124"/>
              <a:gd name="connsiteX1021" fmla="*/ 272349 w 608203"/>
              <a:gd name="connsiteY1021" fmla="*/ 21394 h 527124"/>
              <a:gd name="connsiteX1022" fmla="*/ 272349 w 608203"/>
              <a:gd name="connsiteY1022" fmla="*/ 32993 h 527124"/>
              <a:gd name="connsiteX1023" fmla="*/ 270542 w 608203"/>
              <a:gd name="connsiteY1023" fmla="*/ 37375 h 527124"/>
              <a:gd name="connsiteX1024" fmla="*/ 266670 w 608203"/>
              <a:gd name="connsiteY1024" fmla="*/ 38922 h 527124"/>
              <a:gd name="connsiteX1025" fmla="*/ 262539 w 608203"/>
              <a:gd name="connsiteY1025" fmla="*/ 37375 h 527124"/>
              <a:gd name="connsiteX1026" fmla="*/ 260732 w 608203"/>
              <a:gd name="connsiteY1026" fmla="*/ 32993 h 527124"/>
              <a:gd name="connsiteX1027" fmla="*/ 260732 w 608203"/>
              <a:gd name="connsiteY1027" fmla="*/ 21394 h 527124"/>
              <a:gd name="connsiteX1028" fmla="*/ 234401 w 608203"/>
              <a:gd name="connsiteY1028" fmla="*/ 21394 h 527124"/>
              <a:gd name="connsiteX1029" fmla="*/ 234401 w 608203"/>
              <a:gd name="connsiteY1029" fmla="*/ 32993 h 527124"/>
              <a:gd name="connsiteX1030" fmla="*/ 232594 w 608203"/>
              <a:gd name="connsiteY1030" fmla="*/ 37375 h 527124"/>
              <a:gd name="connsiteX1031" fmla="*/ 228464 w 608203"/>
              <a:gd name="connsiteY1031" fmla="*/ 38922 h 527124"/>
              <a:gd name="connsiteX1032" fmla="*/ 224333 w 608203"/>
              <a:gd name="connsiteY1032" fmla="*/ 37375 h 527124"/>
              <a:gd name="connsiteX1033" fmla="*/ 222526 w 608203"/>
              <a:gd name="connsiteY1033" fmla="*/ 32993 h 527124"/>
              <a:gd name="connsiteX1034" fmla="*/ 222526 w 608203"/>
              <a:gd name="connsiteY1034" fmla="*/ 21394 h 527124"/>
              <a:gd name="connsiteX1035" fmla="*/ 196453 w 608203"/>
              <a:gd name="connsiteY1035" fmla="*/ 21394 h 527124"/>
              <a:gd name="connsiteX1036" fmla="*/ 196453 w 608203"/>
              <a:gd name="connsiteY1036" fmla="*/ 32993 h 527124"/>
              <a:gd name="connsiteX1037" fmla="*/ 194646 w 608203"/>
              <a:gd name="connsiteY1037" fmla="*/ 37375 h 527124"/>
              <a:gd name="connsiteX1038" fmla="*/ 190515 w 608203"/>
              <a:gd name="connsiteY1038" fmla="*/ 38922 h 527124"/>
              <a:gd name="connsiteX1039" fmla="*/ 186385 w 608203"/>
              <a:gd name="connsiteY1039" fmla="*/ 37375 h 527124"/>
              <a:gd name="connsiteX1040" fmla="*/ 184578 w 608203"/>
              <a:gd name="connsiteY1040" fmla="*/ 32993 h 527124"/>
              <a:gd name="connsiteX1041" fmla="*/ 184578 w 608203"/>
              <a:gd name="connsiteY1041" fmla="*/ 21394 h 527124"/>
              <a:gd name="connsiteX1042" fmla="*/ 158246 w 608203"/>
              <a:gd name="connsiteY1042" fmla="*/ 21394 h 527124"/>
              <a:gd name="connsiteX1043" fmla="*/ 158246 w 608203"/>
              <a:gd name="connsiteY1043" fmla="*/ 32993 h 527124"/>
              <a:gd name="connsiteX1044" fmla="*/ 156439 w 608203"/>
              <a:gd name="connsiteY1044" fmla="*/ 37375 h 527124"/>
              <a:gd name="connsiteX1045" fmla="*/ 152309 w 608203"/>
              <a:gd name="connsiteY1045" fmla="*/ 38922 h 527124"/>
              <a:gd name="connsiteX1046" fmla="*/ 148178 w 608203"/>
              <a:gd name="connsiteY1046" fmla="*/ 37375 h 527124"/>
              <a:gd name="connsiteX1047" fmla="*/ 146371 w 608203"/>
              <a:gd name="connsiteY1047" fmla="*/ 32993 h 527124"/>
              <a:gd name="connsiteX1048" fmla="*/ 146371 w 608203"/>
              <a:gd name="connsiteY1048" fmla="*/ 21394 h 527124"/>
              <a:gd name="connsiteX1049" fmla="*/ 120298 w 608203"/>
              <a:gd name="connsiteY1049" fmla="*/ 21394 h 527124"/>
              <a:gd name="connsiteX1050" fmla="*/ 120298 w 608203"/>
              <a:gd name="connsiteY1050" fmla="*/ 32993 h 527124"/>
              <a:gd name="connsiteX1051" fmla="*/ 118491 w 608203"/>
              <a:gd name="connsiteY1051" fmla="*/ 37375 h 527124"/>
              <a:gd name="connsiteX1052" fmla="*/ 114361 w 608203"/>
              <a:gd name="connsiteY1052" fmla="*/ 38922 h 527124"/>
              <a:gd name="connsiteX1053" fmla="*/ 110230 w 608203"/>
              <a:gd name="connsiteY1053" fmla="*/ 37375 h 527124"/>
              <a:gd name="connsiteX1054" fmla="*/ 108423 w 608203"/>
              <a:gd name="connsiteY1054" fmla="*/ 32993 h 527124"/>
              <a:gd name="connsiteX1055" fmla="*/ 108423 w 608203"/>
              <a:gd name="connsiteY1055" fmla="*/ 21394 h 527124"/>
              <a:gd name="connsiteX1056" fmla="*/ 82350 w 608203"/>
              <a:gd name="connsiteY1056" fmla="*/ 21394 h 527124"/>
              <a:gd name="connsiteX1057" fmla="*/ 82350 w 608203"/>
              <a:gd name="connsiteY1057" fmla="*/ 32993 h 527124"/>
              <a:gd name="connsiteX1058" fmla="*/ 80543 w 608203"/>
              <a:gd name="connsiteY1058" fmla="*/ 37375 h 527124"/>
              <a:gd name="connsiteX1059" fmla="*/ 76412 w 608203"/>
              <a:gd name="connsiteY1059" fmla="*/ 38922 h 527124"/>
              <a:gd name="connsiteX1060" fmla="*/ 72282 w 608203"/>
              <a:gd name="connsiteY1060" fmla="*/ 37375 h 527124"/>
              <a:gd name="connsiteX1061" fmla="*/ 70475 w 608203"/>
              <a:gd name="connsiteY1061" fmla="*/ 32993 h 527124"/>
              <a:gd name="connsiteX1062" fmla="*/ 70475 w 608203"/>
              <a:gd name="connsiteY1062" fmla="*/ 21394 h 527124"/>
              <a:gd name="connsiteX1063" fmla="*/ 52662 w 608203"/>
              <a:gd name="connsiteY1063" fmla="*/ 0 h 527124"/>
              <a:gd name="connsiteX1064" fmla="*/ 555540 w 608203"/>
              <a:gd name="connsiteY1064" fmla="*/ 0 h 527124"/>
              <a:gd name="connsiteX1065" fmla="*/ 608203 w 608203"/>
              <a:gd name="connsiteY1065" fmla="*/ 52326 h 527124"/>
              <a:gd name="connsiteX1066" fmla="*/ 608203 w 608203"/>
              <a:gd name="connsiteY1066" fmla="*/ 386902 h 527124"/>
              <a:gd name="connsiteX1067" fmla="*/ 555540 w 608203"/>
              <a:gd name="connsiteY1067" fmla="*/ 439485 h 527124"/>
              <a:gd name="connsiteX1068" fmla="*/ 325528 w 608203"/>
              <a:gd name="connsiteY1068" fmla="*/ 439485 h 527124"/>
              <a:gd name="connsiteX1069" fmla="*/ 325528 w 608203"/>
              <a:gd name="connsiteY1069" fmla="*/ 484078 h 527124"/>
              <a:gd name="connsiteX1070" fmla="*/ 486614 w 608203"/>
              <a:gd name="connsiteY1070" fmla="*/ 484078 h 527124"/>
              <a:gd name="connsiteX1071" fmla="*/ 508041 w 608203"/>
              <a:gd name="connsiteY1071" fmla="*/ 505472 h 527124"/>
              <a:gd name="connsiteX1072" fmla="*/ 508041 w 608203"/>
              <a:gd name="connsiteY1072" fmla="*/ 527124 h 527124"/>
              <a:gd name="connsiteX1073" fmla="*/ 100162 w 608203"/>
              <a:gd name="connsiteY1073" fmla="*/ 527124 h 527124"/>
              <a:gd name="connsiteX1074" fmla="*/ 100162 w 608203"/>
              <a:gd name="connsiteY1074" fmla="*/ 505472 h 527124"/>
              <a:gd name="connsiteX1075" fmla="*/ 121589 w 608203"/>
              <a:gd name="connsiteY1075" fmla="*/ 484078 h 527124"/>
              <a:gd name="connsiteX1076" fmla="*/ 282675 w 608203"/>
              <a:gd name="connsiteY1076" fmla="*/ 484078 h 527124"/>
              <a:gd name="connsiteX1077" fmla="*/ 282675 w 608203"/>
              <a:gd name="connsiteY1077" fmla="*/ 439485 h 527124"/>
              <a:gd name="connsiteX1078" fmla="*/ 52662 w 608203"/>
              <a:gd name="connsiteY1078" fmla="*/ 439485 h 527124"/>
              <a:gd name="connsiteX1079" fmla="*/ 0 w 608203"/>
              <a:gd name="connsiteY1079" fmla="*/ 386902 h 527124"/>
              <a:gd name="connsiteX1080" fmla="*/ 0 w 608203"/>
              <a:gd name="connsiteY1080" fmla="*/ 52326 h 527124"/>
              <a:gd name="connsiteX1081" fmla="*/ 52662 w 608203"/>
              <a:gd name="connsiteY1081" fmla="*/ 0 h 527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Lst>
            <a:rect l="l" t="t" r="r" b="b"/>
            <a:pathLst>
              <a:path w="608203" h="527124">
                <a:moveTo>
                  <a:pt x="532049" y="336380"/>
                </a:moveTo>
                <a:cubicBezTo>
                  <a:pt x="530758" y="336380"/>
                  <a:pt x="530242" y="336896"/>
                  <a:pt x="530242" y="338184"/>
                </a:cubicBezTo>
                <a:lnTo>
                  <a:pt x="530242" y="353392"/>
                </a:lnTo>
                <a:cubicBezTo>
                  <a:pt x="530242" y="353650"/>
                  <a:pt x="530500" y="353650"/>
                  <a:pt x="530500" y="353650"/>
                </a:cubicBezTo>
                <a:lnTo>
                  <a:pt x="533598" y="353650"/>
                </a:lnTo>
                <a:cubicBezTo>
                  <a:pt x="533598" y="353650"/>
                  <a:pt x="533856" y="353650"/>
                  <a:pt x="533856" y="353392"/>
                </a:cubicBezTo>
                <a:lnTo>
                  <a:pt x="533598" y="353392"/>
                </a:lnTo>
                <a:lnTo>
                  <a:pt x="533598" y="338184"/>
                </a:lnTo>
                <a:cubicBezTo>
                  <a:pt x="533598" y="336896"/>
                  <a:pt x="533081" y="336380"/>
                  <a:pt x="532049" y="336380"/>
                </a:cubicBezTo>
                <a:close/>
                <a:moveTo>
                  <a:pt x="379740" y="336380"/>
                </a:moveTo>
                <a:cubicBezTo>
                  <a:pt x="378449" y="336380"/>
                  <a:pt x="377933" y="336896"/>
                  <a:pt x="377933" y="338184"/>
                </a:cubicBezTo>
                <a:lnTo>
                  <a:pt x="377933" y="353392"/>
                </a:lnTo>
                <a:cubicBezTo>
                  <a:pt x="377933" y="353650"/>
                  <a:pt x="378191" y="353650"/>
                  <a:pt x="378191" y="353650"/>
                </a:cubicBezTo>
                <a:lnTo>
                  <a:pt x="381289" y="353650"/>
                </a:lnTo>
                <a:cubicBezTo>
                  <a:pt x="381289" y="353650"/>
                  <a:pt x="381547" y="353650"/>
                  <a:pt x="381547" y="353392"/>
                </a:cubicBezTo>
                <a:lnTo>
                  <a:pt x="381547" y="338184"/>
                </a:lnTo>
                <a:cubicBezTo>
                  <a:pt x="381547" y="336896"/>
                  <a:pt x="381031" y="336380"/>
                  <a:pt x="379740" y="336380"/>
                </a:cubicBezTo>
                <a:close/>
                <a:moveTo>
                  <a:pt x="228464" y="336380"/>
                </a:moveTo>
                <a:cubicBezTo>
                  <a:pt x="227173" y="336380"/>
                  <a:pt x="226657" y="336896"/>
                  <a:pt x="226657" y="338184"/>
                </a:cubicBezTo>
                <a:lnTo>
                  <a:pt x="226657" y="353392"/>
                </a:lnTo>
                <a:cubicBezTo>
                  <a:pt x="226657" y="353650"/>
                  <a:pt x="226915" y="353650"/>
                  <a:pt x="226915" y="353650"/>
                </a:cubicBezTo>
                <a:lnTo>
                  <a:pt x="230012" y="353650"/>
                </a:lnTo>
                <a:cubicBezTo>
                  <a:pt x="230012" y="353650"/>
                  <a:pt x="230271" y="353650"/>
                  <a:pt x="230271" y="353392"/>
                </a:cubicBezTo>
                <a:lnTo>
                  <a:pt x="230271" y="338184"/>
                </a:lnTo>
                <a:cubicBezTo>
                  <a:pt x="230271" y="336896"/>
                  <a:pt x="229754" y="336380"/>
                  <a:pt x="228464" y="336380"/>
                </a:cubicBezTo>
                <a:close/>
                <a:moveTo>
                  <a:pt x="76154" y="336380"/>
                </a:moveTo>
                <a:cubicBezTo>
                  <a:pt x="75122" y="336380"/>
                  <a:pt x="74605" y="336896"/>
                  <a:pt x="74605" y="338184"/>
                </a:cubicBezTo>
                <a:lnTo>
                  <a:pt x="74605" y="353392"/>
                </a:lnTo>
                <a:cubicBezTo>
                  <a:pt x="74605" y="353650"/>
                  <a:pt x="74605" y="353650"/>
                  <a:pt x="74863" y="353650"/>
                </a:cubicBezTo>
                <a:lnTo>
                  <a:pt x="77703" y="353650"/>
                </a:lnTo>
                <a:cubicBezTo>
                  <a:pt x="77703" y="353650"/>
                  <a:pt x="77961" y="353650"/>
                  <a:pt x="77961" y="353392"/>
                </a:cubicBezTo>
                <a:lnTo>
                  <a:pt x="77961" y="338184"/>
                </a:lnTo>
                <a:cubicBezTo>
                  <a:pt x="77961" y="336896"/>
                  <a:pt x="77445" y="336380"/>
                  <a:pt x="76154" y="336380"/>
                </a:cubicBezTo>
                <a:close/>
                <a:moveTo>
                  <a:pt x="385640" y="296446"/>
                </a:moveTo>
                <a:lnTo>
                  <a:pt x="385640" y="307253"/>
                </a:lnTo>
                <a:cubicBezTo>
                  <a:pt x="385640" y="309054"/>
                  <a:pt x="384867" y="310597"/>
                  <a:pt x="383836" y="311626"/>
                </a:cubicBezTo>
                <a:cubicBezTo>
                  <a:pt x="382548" y="312656"/>
                  <a:pt x="381259" y="313170"/>
                  <a:pt x="379713" y="313170"/>
                </a:cubicBezTo>
                <a:cubicBezTo>
                  <a:pt x="378166" y="313170"/>
                  <a:pt x="376620" y="312656"/>
                  <a:pt x="375589" y="311626"/>
                </a:cubicBezTo>
                <a:cubicBezTo>
                  <a:pt x="374301" y="310597"/>
                  <a:pt x="373785" y="309054"/>
                  <a:pt x="373785" y="307253"/>
                </a:cubicBezTo>
                <a:lnTo>
                  <a:pt x="373785" y="304680"/>
                </a:lnTo>
                <a:cubicBezTo>
                  <a:pt x="375074" y="303908"/>
                  <a:pt x="376620" y="302879"/>
                  <a:pt x="377909" y="302107"/>
                </a:cubicBezTo>
                <a:lnTo>
                  <a:pt x="377909" y="307767"/>
                </a:lnTo>
                <a:cubicBezTo>
                  <a:pt x="377909" y="309054"/>
                  <a:pt x="378424" y="309568"/>
                  <a:pt x="379713" y="309568"/>
                </a:cubicBezTo>
                <a:cubicBezTo>
                  <a:pt x="381001" y="309568"/>
                  <a:pt x="381517" y="309054"/>
                  <a:pt x="381517" y="307767"/>
                </a:cubicBezTo>
                <a:lnTo>
                  <a:pt x="381517" y="299534"/>
                </a:lnTo>
                <a:cubicBezTo>
                  <a:pt x="382805" y="298505"/>
                  <a:pt x="384352" y="297475"/>
                  <a:pt x="385640" y="296446"/>
                </a:cubicBezTo>
                <a:close/>
                <a:moveTo>
                  <a:pt x="222493" y="296446"/>
                </a:moveTo>
                <a:cubicBezTo>
                  <a:pt x="224049" y="297475"/>
                  <a:pt x="225345" y="298505"/>
                  <a:pt x="226641" y="299534"/>
                </a:cubicBezTo>
                <a:lnTo>
                  <a:pt x="226641" y="307767"/>
                </a:lnTo>
                <a:cubicBezTo>
                  <a:pt x="226641" y="309054"/>
                  <a:pt x="227419" y="309568"/>
                  <a:pt x="228456" y="309568"/>
                </a:cubicBezTo>
                <a:cubicBezTo>
                  <a:pt x="229753" y="309568"/>
                  <a:pt x="230271" y="309054"/>
                  <a:pt x="230271" y="307767"/>
                </a:cubicBezTo>
                <a:lnTo>
                  <a:pt x="230271" y="302107"/>
                </a:lnTo>
                <a:cubicBezTo>
                  <a:pt x="231567" y="302879"/>
                  <a:pt x="233123" y="303650"/>
                  <a:pt x="234419" y="304680"/>
                </a:cubicBezTo>
                <a:lnTo>
                  <a:pt x="234419" y="307253"/>
                </a:lnTo>
                <a:cubicBezTo>
                  <a:pt x="234419" y="309054"/>
                  <a:pt x="233901" y="310597"/>
                  <a:pt x="232604" y="311626"/>
                </a:cubicBezTo>
                <a:cubicBezTo>
                  <a:pt x="231567" y="312656"/>
                  <a:pt x="230012" y="313170"/>
                  <a:pt x="228456" y="313170"/>
                </a:cubicBezTo>
                <a:cubicBezTo>
                  <a:pt x="226901" y="313170"/>
                  <a:pt x="225604" y="312656"/>
                  <a:pt x="224308" y="311626"/>
                </a:cubicBezTo>
                <a:cubicBezTo>
                  <a:pt x="223271" y="310597"/>
                  <a:pt x="222493" y="309054"/>
                  <a:pt x="222493" y="307253"/>
                </a:cubicBezTo>
                <a:close/>
                <a:moveTo>
                  <a:pt x="569992" y="290741"/>
                </a:moveTo>
                <a:cubicBezTo>
                  <a:pt x="568955" y="290741"/>
                  <a:pt x="568177" y="291256"/>
                  <a:pt x="568177" y="292545"/>
                </a:cubicBezTo>
                <a:lnTo>
                  <a:pt x="568177" y="307756"/>
                </a:lnTo>
                <a:cubicBezTo>
                  <a:pt x="568177" y="309045"/>
                  <a:pt x="568955" y="309561"/>
                  <a:pt x="569992" y="309561"/>
                </a:cubicBezTo>
                <a:cubicBezTo>
                  <a:pt x="571289" y="309561"/>
                  <a:pt x="571807" y="309045"/>
                  <a:pt x="571807" y="307756"/>
                </a:cubicBezTo>
                <a:lnTo>
                  <a:pt x="571807" y="292545"/>
                </a:lnTo>
                <a:cubicBezTo>
                  <a:pt x="571807" y="291256"/>
                  <a:pt x="571289" y="290741"/>
                  <a:pt x="569992" y="290741"/>
                </a:cubicBezTo>
                <a:close/>
                <a:moveTo>
                  <a:pt x="532028" y="290741"/>
                </a:moveTo>
                <a:cubicBezTo>
                  <a:pt x="530732" y="290741"/>
                  <a:pt x="530213" y="291256"/>
                  <a:pt x="530213" y="292545"/>
                </a:cubicBezTo>
                <a:lnTo>
                  <a:pt x="530213" y="307756"/>
                </a:lnTo>
                <a:cubicBezTo>
                  <a:pt x="530213" y="309045"/>
                  <a:pt x="530732" y="309561"/>
                  <a:pt x="532028" y="309561"/>
                </a:cubicBezTo>
                <a:cubicBezTo>
                  <a:pt x="533065" y="309561"/>
                  <a:pt x="533843" y="309045"/>
                  <a:pt x="533843" y="307756"/>
                </a:cubicBezTo>
                <a:lnTo>
                  <a:pt x="533843" y="292545"/>
                </a:lnTo>
                <a:cubicBezTo>
                  <a:pt x="533843" y="291256"/>
                  <a:pt x="533065" y="290741"/>
                  <a:pt x="532028" y="290741"/>
                </a:cubicBezTo>
                <a:close/>
                <a:moveTo>
                  <a:pt x="493817" y="290741"/>
                </a:moveTo>
                <a:cubicBezTo>
                  <a:pt x="492786" y="290741"/>
                  <a:pt x="492013" y="291256"/>
                  <a:pt x="492013" y="292545"/>
                </a:cubicBezTo>
                <a:lnTo>
                  <a:pt x="492013" y="307756"/>
                </a:lnTo>
                <a:cubicBezTo>
                  <a:pt x="492013" y="309045"/>
                  <a:pt x="492786" y="309561"/>
                  <a:pt x="493817" y="309561"/>
                </a:cubicBezTo>
                <a:cubicBezTo>
                  <a:pt x="495105" y="309561"/>
                  <a:pt x="495621" y="309045"/>
                  <a:pt x="495621" y="307756"/>
                </a:cubicBezTo>
                <a:lnTo>
                  <a:pt x="495621" y="292545"/>
                </a:lnTo>
                <a:cubicBezTo>
                  <a:pt x="495621" y="291256"/>
                  <a:pt x="495105" y="290741"/>
                  <a:pt x="493817" y="290741"/>
                </a:cubicBezTo>
                <a:close/>
                <a:moveTo>
                  <a:pt x="455888" y="290741"/>
                </a:moveTo>
                <a:cubicBezTo>
                  <a:pt x="454592" y="290741"/>
                  <a:pt x="454073" y="291256"/>
                  <a:pt x="454073" y="292545"/>
                </a:cubicBezTo>
                <a:lnTo>
                  <a:pt x="454073" y="307756"/>
                </a:lnTo>
                <a:cubicBezTo>
                  <a:pt x="454073" y="309045"/>
                  <a:pt x="454592" y="309561"/>
                  <a:pt x="455888" y="309561"/>
                </a:cubicBezTo>
                <a:cubicBezTo>
                  <a:pt x="456925" y="309561"/>
                  <a:pt x="457703" y="309045"/>
                  <a:pt x="457703" y="307756"/>
                </a:cubicBezTo>
                <a:lnTo>
                  <a:pt x="457703" y="292545"/>
                </a:lnTo>
                <a:cubicBezTo>
                  <a:pt x="457703" y="291256"/>
                  <a:pt x="456925" y="290741"/>
                  <a:pt x="455888" y="290741"/>
                </a:cubicBezTo>
                <a:close/>
                <a:moveTo>
                  <a:pt x="417689" y="290741"/>
                </a:moveTo>
                <a:cubicBezTo>
                  <a:pt x="416660" y="290741"/>
                  <a:pt x="415889" y="291256"/>
                  <a:pt x="415889" y="292545"/>
                </a:cubicBezTo>
                <a:lnTo>
                  <a:pt x="415889" y="307756"/>
                </a:lnTo>
                <a:cubicBezTo>
                  <a:pt x="415889" y="309045"/>
                  <a:pt x="416660" y="309561"/>
                  <a:pt x="417689" y="309561"/>
                </a:cubicBezTo>
                <a:cubicBezTo>
                  <a:pt x="418975" y="309561"/>
                  <a:pt x="419489" y="309045"/>
                  <a:pt x="419489" y="307756"/>
                </a:cubicBezTo>
                <a:lnTo>
                  <a:pt x="419489" y="292545"/>
                </a:lnTo>
                <a:cubicBezTo>
                  <a:pt x="419489" y="291256"/>
                  <a:pt x="418975" y="290741"/>
                  <a:pt x="417689" y="290741"/>
                </a:cubicBezTo>
                <a:close/>
                <a:moveTo>
                  <a:pt x="190527" y="290741"/>
                </a:moveTo>
                <a:cubicBezTo>
                  <a:pt x="189238" y="290741"/>
                  <a:pt x="188723" y="291256"/>
                  <a:pt x="188723" y="292545"/>
                </a:cubicBezTo>
                <a:lnTo>
                  <a:pt x="188723" y="307756"/>
                </a:lnTo>
                <a:cubicBezTo>
                  <a:pt x="188723" y="309045"/>
                  <a:pt x="189238" y="309561"/>
                  <a:pt x="190527" y="309561"/>
                </a:cubicBezTo>
                <a:cubicBezTo>
                  <a:pt x="191815" y="309561"/>
                  <a:pt x="192331" y="309045"/>
                  <a:pt x="192331" y="307756"/>
                </a:cubicBezTo>
                <a:lnTo>
                  <a:pt x="192331" y="292545"/>
                </a:lnTo>
                <a:cubicBezTo>
                  <a:pt x="192331" y="291256"/>
                  <a:pt x="191815" y="290741"/>
                  <a:pt x="190527" y="290741"/>
                </a:cubicBezTo>
                <a:close/>
                <a:moveTo>
                  <a:pt x="152280" y="290741"/>
                </a:moveTo>
                <a:cubicBezTo>
                  <a:pt x="151249" y="290741"/>
                  <a:pt x="150476" y="291256"/>
                  <a:pt x="150476" y="292545"/>
                </a:cubicBezTo>
                <a:lnTo>
                  <a:pt x="150476" y="307756"/>
                </a:lnTo>
                <a:cubicBezTo>
                  <a:pt x="150476" y="309045"/>
                  <a:pt x="151249" y="309561"/>
                  <a:pt x="152280" y="309561"/>
                </a:cubicBezTo>
                <a:cubicBezTo>
                  <a:pt x="153569" y="309561"/>
                  <a:pt x="154084" y="309045"/>
                  <a:pt x="154084" y="307756"/>
                </a:cubicBezTo>
                <a:lnTo>
                  <a:pt x="154084" y="292545"/>
                </a:lnTo>
                <a:cubicBezTo>
                  <a:pt x="154084" y="291256"/>
                  <a:pt x="153569" y="290741"/>
                  <a:pt x="152280" y="290741"/>
                </a:cubicBezTo>
                <a:close/>
                <a:moveTo>
                  <a:pt x="114351" y="290741"/>
                </a:moveTo>
                <a:cubicBezTo>
                  <a:pt x="113054" y="290741"/>
                  <a:pt x="112536" y="291256"/>
                  <a:pt x="112536" y="292545"/>
                </a:cubicBezTo>
                <a:lnTo>
                  <a:pt x="112536" y="307756"/>
                </a:lnTo>
                <a:cubicBezTo>
                  <a:pt x="112536" y="309045"/>
                  <a:pt x="113054" y="309561"/>
                  <a:pt x="114351" y="309561"/>
                </a:cubicBezTo>
                <a:cubicBezTo>
                  <a:pt x="115388" y="309561"/>
                  <a:pt x="116166" y="309045"/>
                  <a:pt x="116166" y="307756"/>
                </a:cubicBezTo>
                <a:lnTo>
                  <a:pt x="116166" y="292545"/>
                </a:lnTo>
                <a:cubicBezTo>
                  <a:pt x="116166" y="291256"/>
                  <a:pt x="115388" y="290741"/>
                  <a:pt x="114351" y="290741"/>
                </a:cubicBezTo>
                <a:close/>
                <a:moveTo>
                  <a:pt x="76410" y="290741"/>
                </a:moveTo>
                <a:cubicBezTo>
                  <a:pt x="75124" y="290741"/>
                  <a:pt x="74610" y="291256"/>
                  <a:pt x="74610" y="292545"/>
                </a:cubicBezTo>
                <a:lnTo>
                  <a:pt x="74610" y="307756"/>
                </a:lnTo>
                <a:cubicBezTo>
                  <a:pt x="74610" y="309045"/>
                  <a:pt x="75124" y="309561"/>
                  <a:pt x="76410" y="309561"/>
                </a:cubicBezTo>
                <a:cubicBezTo>
                  <a:pt x="77439" y="309561"/>
                  <a:pt x="77953" y="309045"/>
                  <a:pt x="77953" y="307756"/>
                </a:cubicBezTo>
                <a:lnTo>
                  <a:pt x="77953" y="292545"/>
                </a:lnTo>
                <a:cubicBezTo>
                  <a:pt x="77953" y="291256"/>
                  <a:pt x="77439" y="290741"/>
                  <a:pt x="76410" y="290741"/>
                </a:cubicBezTo>
                <a:close/>
                <a:moveTo>
                  <a:pt x="38211" y="290741"/>
                </a:moveTo>
                <a:cubicBezTo>
                  <a:pt x="36914" y="290741"/>
                  <a:pt x="36396" y="291256"/>
                  <a:pt x="36396" y="292545"/>
                </a:cubicBezTo>
                <a:lnTo>
                  <a:pt x="36396" y="307756"/>
                </a:lnTo>
                <a:cubicBezTo>
                  <a:pt x="36396" y="309045"/>
                  <a:pt x="37174" y="309561"/>
                  <a:pt x="38211" y="309561"/>
                </a:cubicBezTo>
                <a:cubicBezTo>
                  <a:pt x="39507" y="309561"/>
                  <a:pt x="40026" y="309045"/>
                  <a:pt x="40026" y="307756"/>
                </a:cubicBezTo>
                <a:lnTo>
                  <a:pt x="40026" y="292545"/>
                </a:lnTo>
                <a:cubicBezTo>
                  <a:pt x="40026" y="291256"/>
                  <a:pt x="39507" y="290741"/>
                  <a:pt x="38211" y="290741"/>
                </a:cubicBezTo>
                <a:close/>
                <a:moveTo>
                  <a:pt x="569992" y="287131"/>
                </a:moveTo>
                <a:cubicBezTo>
                  <a:pt x="571548" y="287131"/>
                  <a:pt x="572844" y="287647"/>
                  <a:pt x="574140" y="288678"/>
                </a:cubicBezTo>
                <a:cubicBezTo>
                  <a:pt x="575437" y="289967"/>
                  <a:pt x="575955" y="291256"/>
                  <a:pt x="575955" y="293319"/>
                </a:cubicBezTo>
                <a:lnTo>
                  <a:pt x="575955" y="307241"/>
                </a:lnTo>
                <a:cubicBezTo>
                  <a:pt x="575955" y="309045"/>
                  <a:pt x="575437" y="310592"/>
                  <a:pt x="574140" y="311623"/>
                </a:cubicBezTo>
                <a:cubicBezTo>
                  <a:pt x="573103" y="312655"/>
                  <a:pt x="571548" y="313170"/>
                  <a:pt x="569992" y="313170"/>
                </a:cubicBezTo>
                <a:cubicBezTo>
                  <a:pt x="568437" y="313170"/>
                  <a:pt x="567140" y="312655"/>
                  <a:pt x="565844" y="311623"/>
                </a:cubicBezTo>
                <a:cubicBezTo>
                  <a:pt x="564807" y="310592"/>
                  <a:pt x="564029" y="309045"/>
                  <a:pt x="564029" y="307241"/>
                </a:cubicBezTo>
                <a:lnTo>
                  <a:pt x="564029" y="293319"/>
                </a:lnTo>
                <a:cubicBezTo>
                  <a:pt x="564029" y="291256"/>
                  <a:pt x="564807" y="289967"/>
                  <a:pt x="565844" y="288678"/>
                </a:cubicBezTo>
                <a:cubicBezTo>
                  <a:pt x="567140" y="287647"/>
                  <a:pt x="568437" y="287131"/>
                  <a:pt x="569992" y="287131"/>
                </a:cubicBezTo>
                <a:close/>
                <a:moveTo>
                  <a:pt x="532028" y="287131"/>
                </a:moveTo>
                <a:cubicBezTo>
                  <a:pt x="533584" y="287131"/>
                  <a:pt x="534880" y="287647"/>
                  <a:pt x="536176" y="288678"/>
                </a:cubicBezTo>
                <a:cubicBezTo>
                  <a:pt x="537213" y="289967"/>
                  <a:pt x="537991" y="291256"/>
                  <a:pt x="537991" y="293319"/>
                </a:cubicBezTo>
                <a:lnTo>
                  <a:pt x="537991" y="307241"/>
                </a:lnTo>
                <a:cubicBezTo>
                  <a:pt x="537991" y="309045"/>
                  <a:pt x="537213" y="310592"/>
                  <a:pt x="536176" y="311623"/>
                </a:cubicBezTo>
                <a:cubicBezTo>
                  <a:pt x="534880" y="312655"/>
                  <a:pt x="533584" y="313170"/>
                  <a:pt x="532028" y="313170"/>
                </a:cubicBezTo>
                <a:cubicBezTo>
                  <a:pt x="530473" y="313170"/>
                  <a:pt x="528917" y="312655"/>
                  <a:pt x="527880" y="311623"/>
                </a:cubicBezTo>
                <a:cubicBezTo>
                  <a:pt x="526584" y="310592"/>
                  <a:pt x="526065" y="309045"/>
                  <a:pt x="526065" y="307241"/>
                </a:cubicBezTo>
                <a:lnTo>
                  <a:pt x="526065" y="293319"/>
                </a:lnTo>
                <a:cubicBezTo>
                  <a:pt x="526065" y="291256"/>
                  <a:pt x="526584" y="289967"/>
                  <a:pt x="527880" y="288678"/>
                </a:cubicBezTo>
                <a:cubicBezTo>
                  <a:pt x="528917" y="287647"/>
                  <a:pt x="530473" y="287131"/>
                  <a:pt x="532028" y="287131"/>
                </a:cubicBezTo>
                <a:close/>
                <a:moveTo>
                  <a:pt x="493817" y="287131"/>
                </a:moveTo>
                <a:cubicBezTo>
                  <a:pt x="495363" y="287131"/>
                  <a:pt x="496909" y="287647"/>
                  <a:pt x="497940" y="288678"/>
                </a:cubicBezTo>
                <a:cubicBezTo>
                  <a:pt x="499229" y="289967"/>
                  <a:pt x="499744" y="291256"/>
                  <a:pt x="499744" y="293319"/>
                </a:cubicBezTo>
                <a:lnTo>
                  <a:pt x="499744" y="307241"/>
                </a:lnTo>
                <a:cubicBezTo>
                  <a:pt x="499744" y="309045"/>
                  <a:pt x="499229" y="310592"/>
                  <a:pt x="497940" y="311623"/>
                </a:cubicBezTo>
                <a:cubicBezTo>
                  <a:pt x="496909" y="312655"/>
                  <a:pt x="495363" y="313170"/>
                  <a:pt x="493817" y="313170"/>
                </a:cubicBezTo>
                <a:cubicBezTo>
                  <a:pt x="492270" y="313170"/>
                  <a:pt x="490982" y="312655"/>
                  <a:pt x="489693" y="311623"/>
                </a:cubicBezTo>
                <a:cubicBezTo>
                  <a:pt x="488662" y="310592"/>
                  <a:pt x="487889" y="309045"/>
                  <a:pt x="487889" y="307241"/>
                </a:cubicBezTo>
                <a:lnTo>
                  <a:pt x="487889" y="293319"/>
                </a:lnTo>
                <a:cubicBezTo>
                  <a:pt x="487889" y="291256"/>
                  <a:pt x="488662" y="289967"/>
                  <a:pt x="489693" y="288678"/>
                </a:cubicBezTo>
                <a:cubicBezTo>
                  <a:pt x="490982" y="287647"/>
                  <a:pt x="492270" y="287131"/>
                  <a:pt x="493817" y="287131"/>
                </a:cubicBezTo>
                <a:close/>
                <a:moveTo>
                  <a:pt x="455888" y="287131"/>
                </a:moveTo>
                <a:cubicBezTo>
                  <a:pt x="457444" y="287131"/>
                  <a:pt x="458740" y="287647"/>
                  <a:pt x="460036" y="288678"/>
                </a:cubicBezTo>
                <a:cubicBezTo>
                  <a:pt x="461073" y="289967"/>
                  <a:pt x="461851" y="291256"/>
                  <a:pt x="461851" y="293319"/>
                </a:cubicBezTo>
                <a:lnTo>
                  <a:pt x="461851" y="307241"/>
                </a:lnTo>
                <a:cubicBezTo>
                  <a:pt x="461851" y="309045"/>
                  <a:pt x="461073" y="310592"/>
                  <a:pt x="460036" y="311623"/>
                </a:cubicBezTo>
                <a:cubicBezTo>
                  <a:pt x="458740" y="312655"/>
                  <a:pt x="457444" y="313170"/>
                  <a:pt x="455888" y="313170"/>
                </a:cubicBezTo>
                <a:cubicBezTo>
                  <a:pt x="454333" y="313170"/>
                  <a:pt x="452777" y="312655"/>
                  <a:pt x="451740" y="311623"/>
                </a:cubicBezTo>
                <a:cubicBezTo>
                  <a:pt x="450444" y="310592"/>
                  <a:pt x="449925" y="309045"/>
                  <a:pt x="449925" y="307241"/>
                </a:cubicBezTo>
                <a:lnTo>
                  <a:pt x="449925" y="293319"/>
                </a:lnTo>
                <a:cubicBezTo>
                  <a:pt x="449925" y="291256"/>
                  <a:pt x="450444" y="289967"/>
                  <a:pt x="451740" y="288678"/>
                </a:cubicBezTo>
                <a:cubicBezTo>
                  <a:pt x="452777" y="287647"/>
                  <a:pt x="454333" y="287131"/>
                  <a:pt x="455888" y="287131"/>
                </a:cubicBezTo>
                <a:close/>
                <a:moveTo>
                  <a:pt x="417689" y="287131"/>
                </a:moveTo>
                <a:cubicBezTo>
                  <a:pt x="419232" y="287131"/>
                  <a:pt x="420775" y="287647"/>
                  <a:pt x="421804" y="288678"/>
                </a:cubicBezTo>
                <a:cubicBezTo>
                  <a:pt x="423090" y="289967"/>
                  <a:pt x="423604" y="291256"/>
                  <a:pt x="423604" y="293319"/>
                </a:cubicBezTo>
                <a:lnTo>
                  <a:pt x="423604" y="307241"/>
                </a:lnTo>
                <a:cubicBezTo>
                  <a:pt x="423604" y="309045"/>
                  <a:pt x="423090" y="310592"/>
                  <a:pt x="421804" y="311623"/>
                </a:cubicBezTo>
                <a:cubicBezTo>
                  <a:pt x="420775" y="312655"/>
                  <a:pt x="419232" y="313170"/>
                  <a:pt x="417689" y="313170"/>
                </a:cubicBezTo>
                <a:cubicBezTo>
                  <a:pt x="416146" y="313170"/>
                  <a:pt x="414860" y="312655"/>
                  <a:pt x="413574" y="311623"/>
                </a:cubicBezTo>
                <a:cubicBezTo>
                  <a:pt x="412546" y="310592"/>
                  <a:pt x="412031" y="309045"/>
                  <a:pt x="412031" y="307241"/>
                </a:cubicBezTo>
                <a:lnTo>
                  <a:pt x="412031" y="293319"/>
                </a:lnTo>
                <a:cubicBezTo>
                  <a:pt x="412031" y="291256"/>
                  <a:pt x="412546" y="289967"/>
                  <a:pt x="413574" y="288678"/>
                </a:cubicBezTo>
                <a:cubicBezTo>
                  <a:pt x="414860" y="287647"/>
                  <a:pt x="416146" y="287131"/>
                  <a:pt x="417689" y="287131"/>
                </a:cubicBezTo>
                <a:close/>
                <a:moveTo>
                  <a:pt x="190527" y="287131"/>
                </a:moveTo>
                <a:cubicBezTo>
                  <a:pt x="192073" y="287131"/>
                  <a:pt x="193362" y="287647"/>
                  <a:pt x="194650" y="288678"/>
                </a:cubicBezTo>
                <a:cubicBezTo>
                  <a:pt x="195681" y="289967"/>
                  <a:pt x="196454" y="291256"/>
                  <a:pt x="196454" y="293319"/>
                </a:cubicBezTo>
                <a:lnTo>
                  <a:pt x="196454" y="307241"/>
                </a:lnTo>
                <a:cubicBezTo>
                  <a:pt x="196454" y="309045"/>
                  <a:pt x="195681" y="310592"/>
                  <a:pt x="194650" y="311623"/>
                </a:cubicBezTo>
                <a:cubicBezTo>
                  <a:pt x="193362" y="312655"/>
                  <a:pt x="192073" y="313170"/>
                  <a:pt x="190527" y="313170"/>
                </a:cubicBezTo>
                <a:cubicBezTo>
                  <a:pt x="188980" y="313170"/>
                  <a:pt x="187434" y="312655"/>
                  <a:pt x="186403" y="311623"/>
                </a:cubicBezTo>
                <a:cubicBezTo>
                  <a:pt x="185115" y="310592"/>
                  <a:pt x="184599" y="309045"/>
                  <a:pt x="184599" y="307241"/>
                </a:cubicBezTo>
                <a:lnTo>
                  <a:pt x="184599" y="293319"/>
                </a:lnTo>
                <a:cubicBezTo>
                  <a:pt x="184599" y="291256"/>
                  <a:pt x="185115" y="289967"/>
                  <a:pt x="186403" y="288678"/>
                </a:cubicBezTo>
                <a:cubicBezTo>
                  <a:pt x="187434" y="287647"/>
                  <a:pt x="188980" y="287131"/>
                  <a:pt x="190527" y="287131"/>
                </a:cubicBezTo>
                <a:close/>
                <a:moveTo>
                  <a:pt x="152280" y="287131"/>
                </a:moveTo>
                <a:cubicBezTo>
                  <a:pt x="153827" y="287131"/>
                  <a:pt x="155373" y="287647"/>
                  <a:pt x="156404" y="288678"/>
                </a:cubicBezTo>
                <a:cubicBezTo>
                  <a:pt x="157692" y="289967"/>
                  <a:pt x="158208" y="291256"/>
                  <a:pt x="158208" y="293319"/>
                </a:cubicBezTo>
                <a:lnTo>
                  <a:pt x="158208" y="307241"/>
                </a:lnTo>
                <a:cubicBezTo>
                  <a:pt x="158208" y="309045"/>
                  <a:pt x="157692" y="310592"/>
                  <a:pt x="156404" y="311623"/>
                </a:cubicBezTo>
                <a:cubicBezTo>
                  <a:pt x="155373" y="312655"/>
                  <a:pt x="153827" y="313170"/>
                  <a:pt x="152280" y="313170"/>
                </a:cubicBezTo>
                <a:cubicBezTo>
                  <a:pt x="150734" y="313170"/>
                  <a:pt x="149445" y="312655"/>
                  <a:pt x="148157" y="311623"/>
                </a:cubicBezTo>
                <a:cubicBezTo>
                  <a:pt x="147126" y="310592"/>
                  <a:pt x="146353" y="309045"/>
                  <a:pt x="146353" y="307241"/>
                </a:cubicBezTo>
                <a:lnTo>
                  <a:pt x="146353" y="293319"/>
                </a:lnTo>
                <a:cubicBezTo>
                  <a:pt x="146353" y="291256"/>
                  <a:pt x="147126" y="289967"/>
                  <a:pt x="148157" y="288678"/>
                </a:cubicBezTo>
                <a:cubicBezTo>
                  <a:pt x="149445" y="287647"/>
                  <a:pt x="150734" y="287131"/>
                  <a:pt x="152280" y="287131"/>
                </a:cubicBezTo>
                <a:close/>
                <a:moveTo>
                  <a:pt x="114351" y="287131"/>
                </a:moveTo>
                <a:cubicBezTo>
                  <a:pt x="115906" y="287131"/>
                  <a:pt x="117203" y="287647"/>
                  <a:pt x="118499" y="288678"/>
                </a:cubicBezTo>
                <a:cubicBezTo>
                  <a:pt x="119795" y="289967"/>
                  <a:pt x="120314" y="291256"/>
                  <a:pt x="120314" y="293319"/>
                </a:cubicBezTo>
                <a:lnTo>
                  <a:pt x="120314" y="307241"/>
                </a:lnTo>
                <a:cubicBezTo>
                  <a:pt x="120314" y="309045"/>
                  <a:pt x="119536" y="310592"/>
                  <a:pt x="118499" y="311623"/>
                </a:cubicBezTo>
                <a:cubicBezTo>
                  <a:pt x="117203" y="312655"/>
                  <a:pt x="115906" y="313170"/>
                  <a:pt x="114351" y="313170"/>
                </a:cubicBezTo>
                <a:cubicBezTo>
                  <a:pt x="112795" y="313170"/>
                  <a:pt x="111240" y="312655"/>
                  <a:pt x="110203" y="311623"/>
                </a:cubicBezTo>
                <a:cubicBezTo>
                  <a:pt x="108906" y="310592"/>
                  <a:pt x="108388" y="309045"/>
                  <a:pt x="108388" y="307241"/>
                </a:cubicBezTo>
                <a:lnTo>
                  <a:pt x="108388" y="293319"/>
                </a:lnTo>
                <a:cubicBezTo>
                  <a:pt x="108388" y="291256"/>
                  <a:pt x="108906" y="289967"/>
                  <a:pt x="110203" y="288678"/>
                </a:cubicBezTo>
                <a:cubicBezTo>
                  <a:pt x="111240" y="287647"/>
                  <a:pt x="112795" y="287131"/>
                  <a:pt x="114351" y="287131"/>
                </a:cubicBezTo>
                <a:close/>
                <a:moveTo>
                  <a:pt x="76410" y="287131"/>
                </a:moveTo>
                <a:cubicBezTo>
                  <a:pt x="77953" y="287131"/>
                  <a:pt x="79239" y="287647"/>
                  <a:pt x="80268" y="288678"/>
                </a:cubicBezTo>
                <a:cubicBezTo>
                  <a:pt x="81553" y="289967"/>
                  <a:pt x="82068" y="291256"/>
                  <a:pt x="82068" y="293319"/>
                </a:cubicBezTo>
                <a:lnTo>
                  <a:pt x="82068" y="307241"/>
                </a:lnTo>
                <a:cubicBezTo>
                  <a:pt x="82068" y="309045"/>
                  <a:pt x="81553" y="310592"/>
                  <a:pt x="80268" y="311623"/>
                </a:cubicBezTo>
                <a:cubicBezTo>
                  <a:pt x="79239" y="312655"/>
                  <a:pt x="77953" y="313170"/>
                  <a:pt x="76410" y="313170"/>
                </a:cubicBezTo>
                <a:cubicBezTo>
                  <a:pt x="74610" y="313170"/>
                  <a:pt x="73324" y="312655"/>
                  <a:pt x="72038" y="311623"/>
                </a:cubicBezTo>
                <a:cubicBezTo>
                  <a:pt x="71009" y="310592"/>
                  <a:pt x="70495" y="309045"/>
                  <a:pt x="70495" y="307241"/>
                </a:cubicBezTo>
                <a:lnTo>
                  <a:pt x="70495" y="293319"/>
                </a:lnTo>
                <a:cubicBezTo>
                  <a:pt x="70495" y="291256"/>
                  <a:pt x="71009" y="289967"/>
                  <a:pt x="72038" y="288678"/>
                </a:cubicBezTo>
                <a:cubicBezTo>
                  <a:pt x="73324" y="287647"/>
                  <a:pt x="74610" y="287131"/>
                  <a:pt x="76410" y="287131"/>
                </a:cubicBezTo>
                <a:close/>
                <a:moveTo>
                  <a:pt x="38211" y="287131"/>
                </a:moveTo>
                <a:cubicBezTo>
                  <a:pt x="39766" y="287131"/>
                  <a:pt x="41063" y="287647"/>
                  <a:pt x="42359" y="288678"/>
                </a:cubicBezTo>
                <a:cubicBezTo>
                  <a:pt x="43655" y="289967"/>
                  <a:pt x="44174" y="291256"/>
                  <a:pt x="44174" y="293319"/>
                </a:cubicBezTo>
                <a:lnTo>
                  <a:pt x="44174" y="307241"/>
                </a:lnTo>
                <a:cubicBezTo>
                  <a:pt x="44174" y="309045"/>
                  <a:pt x="43655" y="310592"/>
                  <a:pt x="42359" y="311623"/>
                </a:cubicBezTo>
                <a:cubicBezTo>
                  <a:pt x="41063" y="312655"/>
                  <a:pt x="39766" y="313170"/>
                  <a:pt x="38211" y="313170"/>
                </a:cubicBezTo>
                <a:cubicBezTo>
                  <a:pt x="36655" y="313170"/>
                  <a:pt x="35359" y="312655"/>
                  <a:pt x="34063" y="311623"/>
                </a:cubicBezTo>
                <a:cubicBezTo>
                  <a:pt x="33026" y="310592"/>
                  <a:pt x="32248" y="309045"/>
                  <a:pt x="32248" y="307241"/>
                </a:cubicBezTo>
                <a:lnTo>
                  <a:pt x="32248" y="293319"/>
                </a:lnTo>
                <a:cubicBezTo>
                  <a:pt x="32248" y="291256"/>
                  <a:pt x="33026" y="289967"/>
                  <a:pt x="34063" y="288678"/>
                </a:cubicBezTo>
                <a:cubicBezTo>
                  <a:pt x="35359" y="287647"/>
                  <a:pt x="36655" y="287131"/>
                  <a:pt x="38211" y="287131"/>
                </a:cubicBezTo>
                <a:close/>
                <a:moveTo>
                  <a:pt x="184599" y="247473"/>
                </a:moveTo>
                <a:cubicBezTo>
                  <a:pt x="185884" y="250309"/>
                  <a:pt x="187168" y="253146"/>
                  <a:pt x="188710" y="255724"/>
                </a:cubicBezTo>
                <a:lnTo>
                  <a:pt x="188710" y="262170"/>
                </a:lnTo>
                <a:cubicBezTo>
                  <a:pt x="188710" y="263459"/>
                  <a:pt x="189224" y="263975"/>
                  <a:pt x="190508" y="263975"/>
                </a:cubicBezTo>
                <a:cubicBezTo>
                  <a:pt x="191536" y="263975"/>
                  <a:pt x="192307" y="263459"/>
                  <a:pt x="192307" y="262170"/>
                </a:cubicBezTo>
                <a:lnTo>
                  <a:pt x="192307" y="261912"/>
                </a:lnTo>
                <a:cubicBezTo>
                  <a:pt x="193078" y="263201"/>
                  <a:pt x="193848" y="264490"/>
                  <a:pt x="194619" y="265779"/>
                </a:cubicBezTo>
                <a:cubicBezTo>
                  <a:pt x="194619" y="265779"/>
                  <a:pt x="194619" y="266037"/>
                  <a:pt x="194619" y="266037"/>
                </a:cubicBezTo>
                <a:cubicBezTo>
                  <a:pt x="193335" y="267069"/>
                  <a:pt x="192050" y="267584"/>
                  <a:pt x="190508" y="267584"/>
                </a:cubicBezTo>
                <a:cubicBezTo>
                  <a:pt x="188967" y="267584"/>
                  <a:pt x="187425" y="267069"/>
                  <a:pt x="186398" y="266037"/>
                </a:cubicBezTo>
                <a:cubicBezTo>
                  <a:pt x="185113" y="265006"/>
                  <a:pt x="184599" y="263459"/>
                  <a:pt x="184599" y="261654"/>
                </a:cubicBezTo>
                <a:lnTo>
                  <a:pt x="184599" y="247731"/>
                </a:lnTo>
                <a:cubicBezTo>
                  <a:pt x="184599" y="247731"/>
                  <a:pt x="184599" y="247473"/>
                  <a:pt x="184599" y="247473"/>
                </a:cubicBezTo>
                <a:close/>
                <a:moveTo>
                  <a:pt x="569992" y="245156"/>
                </a:moveTo>
                <a:cubicBezTo>
                  <a:pt x="568955" y="245156"/>
                  <a:pt x="568177" y="245671"/>
                  <a:pt x="568177" y="246960"/>
                </a:cubicBezTo>
                <a:lnTo>
                  <a:pt x="568177" y="262429"/>
                </a:lnTo>
                <a:cubicBezTo>
                  <a:pt x="568177" y="263460"/>
                  <a:pt x="568955" y="263976"/>
                  <a:pt x="569992" y="263976"/>
                </a:cubicBezTo>
                <a:cubicBezTo>
                  <a:pt x="571289" y="263976"/>
                  <a:pt x="571807" y="263460"/>
                  <a:pt x="571807" y="262429"/>
                </a:cubicBezTo>
                <a:lnTo>
                  <a:pt x="571807" y="246960"/>
                </a:lnTo>
                <a:cubicBezTo>
                  <a:pt x="571807" y="245671"/>
                  <a:pt x="571289" y="245156"/>
                  <a:pt x="569992" y="245156"/>
                </a:cubicBezTo>
                <a:close/>
                <a:moveTo>
                  <a:pt x="493817" y="245156"/>
                </a:moveTo>
                <a:cubicBezTo>
                  <a:pt x="492786" y="245156"/>
                  <a:pt x="492013" y="245671"/>
                  <a:pt x="492013" y="246960"/>
                </a:cubicBezTo>
                <a:lnTo>
                  <a:pt x="492013" y="262429"/>
                </a:lnTo>
                <a:cubicBezTo>
                  <a:pt x="492013" y="263460"/>
                  <a:pt x="492786" y="263976"/>
                  <a:pt x="493817" y="263976"/>
                </a:cubicBezTo>
                <a:cubicBezTo>
                  <a:pt x="495105" y="263976"/>
                  <a:pt x="495621" y="263460"/>
                  <a:pt x="495621" y="262429"/>
                </a:cubicBezTo>
                <a:lnTo>
                  <a:pt x="495621" y="246960"/>
                </a:lnTo>
                <a:cubicBezTo>
                  <a:pt x="495621" y="245671"/>
                  <a:pt x="495105" y="245156"/>
                  <a:pt x="493817" y="245156"/>
                </a:cubicBezTo>
                <a:close/>
                <a:moveTo>
                  <a:pt x="455888" y="245156"/>
                </a:moveTo>
                <a:cubicBezTo>
                  <a:pt x="454592" y="245156"/>
                  <a:pt x="454073" y="245671"/>
                  <a:pt x="454073" y="246960"/>
                </a:cubicBezTo>
                <a:lnTo>
                  <a:pt x="454073" y="262429"/>
                </a:lnTo>
                <a:cubicBezTo>
                  <a:pt x="454073" y="263460"/>
                  <a:pt x="454592" y="263976"/>
                  <a:pt x="455888" y="263976"/>
                </a:cubicBezTo>
                <a:cubicBezTo>
                  <a:pt x="456925" y="263976"/>
                  <a:pt x="457703" y="263460"/>
                  <a:pt x="457703" y="262429"/>
                </a:cubicBezTo>
                <a:lnTo>
                  <a:pt x="457703" y="246960"/>
                </a:lnTo>
                <a:cubicBezTo>
                  <a:pt x="457703" y="245671"/>
                  <a:pt x="456925" y="245156"/>
                  <a:pt x="455888" y="245156"/>
                </a:cubicBezTo>
                <a:close/>
                <a:moveTo>
                  <a:pt x="152280" y="245156"/>
                </a:moveTo>
                <a:cubicBezTo>
                  <a:pt x="151249" y="245156"/>
                  <a:pt x="150476" y="245671"/>
                  <a:pt x="150476" y="246960"/>
                </a:cubicBezTo>
                <a:lnTo>
                  <a:pt x="150476" y="262429"/>
                </a:lnTo>
                <a:cubicBezTo>
                  <a:pt x="150476" y="263460"/>
                  <a:pt x="151249" y="263976"/>
                  <a:pt x="152280" y="263976"/>
                </a:cubicBezTo>
                <a:cubicBezTo>
                  <a:pt x="153569" y="263976"/>
                  <a:pt x="154084" y="263460"/>
                  <a:pt x="154084" y="262429"/>
                </a:cubicBezTo>
                <a:lnTo>
                  <a:pt x="154084" y="246960"/>
                </a:lnTo>
                <a:cubicBezTo>
                  <a:pt x="154084" y="245671"/>
                  <a:pt x="153569" y="245156"/>
                  <a:pt x="152280" y="245156"/>
                </a:cubicBezTo>
                <a:close/>
                <a:moveTo>
                  <a:pt x="114351" y="245156"/>
                </a:moveTo>
                <a:cubicBezTo>
                  <a:pt x="113054" y="245156"/>
                  <a:pt x="112536" y="245671"/>
                  <a:pt x="112536" y="246960"/>
                </a:cubicBezTo>
                <a:lnTo>
                  <a:pt x="112536" y="262429"/>
                </a:lnTo>
                <a:cubicBezTo>
                  <a:pt x="112536" y="263460"/>
                  <a:pt x="113054" y="263976"/>
                  <a:pt x="114351" y="263976"/>
                </a:cubicBezTo>
                <a:cubicBezTo>
                  <a:pt x="115388" y="263976"/>
                  <a:pt x="116166" y="263460"/>
                  <a:pt x="116166" y="262429"/>
                </a:cubicBezTo>
                <a:lnTo>
                  <a:pt x="116166" y="246960"/>
                </a:lnTo>
                <a:cubicBezTo>
                  <a:pt x="116166" y="245671"/>
                  <a:pt x="115388" y="245156"/>
                  <a:pt x="114351" y="245156"/>
                </a:cubicBezTo>
                <a:close/>
                <a:moveTo>
                  <a:pt x="38211" y="245156"/>
                </a:moveTo>
                <a:cubicBezTo>
                  <a:pt x="36914" y="245156"/>
                  <a:pt x="36396" y="245671"/>
                  <a:pt x="36396" y="246960"/>
                </a:cubicBezTo>
                <a:lnTo>
                  <a:pt x="36396" y="262429"/>
                </a:lnTo>
                <a:cubicBezTo>
                  <a:pt x="36396" y="263460"/>
                  <a:pt x="37174" y="263976"/>
                  <a:pt x="38211" y="263976"/>
                </a:cubicBezTo>
                <a:cubicBezTo>
                  <a:pt x="39507" y="263976"/>
                  <a:pt x="40026" y="263460"/>
                  <a:pt x="40026" y="262429"/>
                </a:cubicBezTo>
                <a:lnTo>
                  <a:pt x="40026" y="246960"/>
                </a:lnTo>
                <a:cubicBezTo>
                  <a:pt x="40026" y="245671"/>
                  <a:pt x="39507" y="245156"/>
                  <a:pt x="38211" y="245156"/>
                </a:cubicBezTo>
                <a:close/>
                <a:moveTo>
                  <a:pt x="569992" y="241546"/>
                </a:moveTo>
                <a:cubicBezTo>
                  <a:pt x="571548" y="241546"/>
                  <a:pt x="572844" y="242320"/>
                  <a:pt x="574140" y="243351"/>
                </a:cubicBezTo>
                <a:cubicBezTo>
                  <a:pt x="575437" y="244382"/>
                  <a:pt x="575955" y="245671"/>
                  <a:pt x="575955" y="247734"/>
                </a:cubicBezTo>
                <a:lnTo>
                  <a:pt x="575955" y="261656"/>
                </a:lnTo>
                <a:cubicBezTo>
                  <a:pt x="575955" y="263460"/>
                  <a:pt x="575437" y="265007"/>
                  <a:pt x="574140" y="266038"/>
                </a:cubicBezTo>
                <a:cubicBezTo>
                  <a:pt x="573103" y="267070"/>
                  <a:pt x="571548" y="267585"/>
                  <a:pt x="569992" y="267585"/>
                </a:cubicBezTo>
                <a:cubicBezTo>
                  <a:pt x="568437" y="267585"/>
                  <a:pt x="567140" y="267070"/>
                  <a:pt x="565844" y="266038"/>
                </a:cubicBezTo>
                <a:cubicBezTo>
                  <a:pt x="564807" y="265007"/>
                  <a:pt x="564029" y="263460"/>
                  <a:pt x="564029" y="261656"/>
                </a:cubicBezTo>
                <a:lnTo>
                  <a:pt x="564029" y="247734"/>
                </a:lnTo>
                <a:cubicBezTo>
                  <a:pt x="564029" y="245671"/>
                  <a:pt x="564807" y="244382"/>
                  <a:pt x="565844" y="243351"/>
                </a:cubicBezTo>
                <a:cubicBezTo>
                  <a:pt x="567140" y="242320"/>
                  <a:pt x="568437" y="241546"/>
                  <a:pt x="569992" y="241546"/>
                </a:cubicBezTo>
                <a:close/>
                <a:moveTo>
                  <a:pt x="529946" y="241546"/>
                </a:moveTo>
                <a:lnTo>
                  <a:pt x="534109" y="241546"/>
                </a:lnTo>
                <a:lnTo>
                  <a:pt x="534109" y="267585"/>
                </a:lnTo>
                <a:lnTo>
                  <a:pt x="529946" y="267585"/>
                </a:lnTo>
                <a:close/>
                <a:moveTo>
                  <a:pt x="493817" y="241546"/>
                </a:moveTo>
                <a:cubicBezTo>
                  <a:pt x="495363" y="241546"/>
                  <a:pt x="496909" y="242320"/>
                  <a:pt x="497940" y="243351"/>
                </a:cubicBezTo>
                <a:cubicBezTo>
                  <a:pt x="499229" y="244382"/>
                  <a:pt x="499744" y="245671"/>
                  <a:pt x="499744" y="247734"/>
                </a:cubicBezTo>
                <a:lnTo>
                  <a:pt x="499744" y="261656"/>
                </a:lnTo>
                <a:cubicBezTo>
                  <a:pt x="499744" y="263460"/>
                  <a:pt x="499229" y="265007"/>
                  <a:pt x="497940" y="266038"/>
                </a:cubicBezTo>
                <a:cubicBezTo>
                  <a:pt x="496909" y="267070"/>
                  <a:pt x="495363" y="267585"/>
                  <a:pt x="493817" y="267585"/>
                </a:cubicBezTo>
                <a:cubicBezTo>
                  <a:pt x="492270" y="267585"/>
                  <a:pt x="490982" y="267070"/>
                  <a:pt x="489693" y="266038"/>
                </a:cubicBezTo>
                <a:cubicBezTo>
                  <a:pt x="488662" y="265007"/>
                  <a:pt x="487889" y="263460"/>
                  <a:pt x="487889" y="261656"/>
                </a:cubicBezTo>
                <a:lnTo>
                  <a:pt x="487889" y="247734"/>
                </a:lnTo>
                <a:cubicBezTo>
                  <a:pt x="487889" y="245671"/>
                  <a:pt x="488662" y="244382"/>
                  <a:pt x="489693" y="243351"/>
                </a:cubicBezTo>
                <a:cubicBezTo>
                  <a:pt x="490982" y="242320"/>
                  <a:pt x="492270" y="241546"/>
                  <a:pt x="493817" y="241546"/>
                </a:cubicBezTo>
                <a:close/>
                <a:moveTo>
                  <a:pt x="455888" y="241546"/>
                </a:moveTo>
                <a:cubicBezTo>
                  <a:pt x="457444" y="241546"/>
                  <a:pt x="458740" y="242320"/>
                  <a:pt x="460036" y="243351"/>
                </a:cubicBezTo>
                <a:cubicBezTo>
                  <a:pt x="461073" y="244382"/>
                  <a:pt x="461851" y="245671"/>
                  <a:pt x="461851" y="247734"/>
                </a:cubicBezTo>
                <a:lnTo>
                  <a:pt x="461851" y="261656"/>
                </a:lnTo>
                <a:cubicBezTo>
                  <a:pt x="461851" y="263460"/>
                  <a:pt x="461073" y="265007"/>
                  <a:pt x="460036" y="266038"/>
                </a:cubicBezTo>
                <a:cubicBezTo>
                  <a:pt x="458740" y="267070"/>
                  <a:pt x="457444" y="267585"/>
                  <a:pt x="455888" y="267585"/>
                </a:cubicBezTo>
                <a:cubicBezTo>
                  <a:pt x="454333" y="267585"/>
                  <a:pt x="452777" y="267070"/>
                  <a:pt x="451740" y="266038"/>
                </a:cubicBezTo>
                <a:cubicBezTo>
                  <a:pt x="450444" y="265007"/>
                  <a:pt x="449925" y="263460"/>
                  <a:pt x="449925" y="261656"/>
                </a:cubicBezTo>
                <a:lnTo>
                  <a:pt x="449925" y="247734"/>
                </a:lnTo>
                <a:cubicBezTo>
                  <a:pt x="449925" y="245671"/>
                  <a:pt x="450444" y="244382"/>
                  <a:pt x="451740" y="243351"/>
                </a:cubicBezTo>
                <a:cubicBezTo>
                  <a:pt x="452777" y="242320"/>
                  <a:pt x="454333" y="241546"/>
                  <a:pt x="455888" y="241546"/>
                </a:cubicBezTo>
                <a:close/>
                <a:moveTo>
                  <a:pt x="152280" y="241546"/>
                </a:moveTo>
                <a:cubicBezTo>
                  <a:pt x="153827" y="241546"/>
                  <a:pt x="155373" y="242320"/>
                  <a:pt x="156404" y="243351"/>
                </a:cubicBezTo>
                <a:cubicBezTo>
                  <a:pt x="157692" y="244382"/>
                  <a:pt x="158208" y="245671"/>
                  <a:pt x="158208" y="247734"/>
                </a:cubicBezTo>
                <a:lnTo>
                  <a:pt x="158208" y="261656"/>
                </a:lnTo>
                <a:cubicBezTo>
                  <a:pt x="158208" y="263460"/>
                  <a:pt x="157692" y="265007"/>
                  <a:pt x="156404" y="266038"/>
                </a:cubicBezTo>
                <a:cubicBezTo>
                  <a:pt x="155373" y="267070"/>
                  <a:pt x="153827" y="267585"/>
                  <a:pt x="152280" y="267585"/>
                </a:cubicBezTo>
                <a:cubicBezTo>
                  <a:pt x="150734" y="267585"/>
                  <a:pt x="149445" y="267070"/>
                  <a:pt x="148157" y="266038"/>
                </a:cubicBezTo>
                <a:cubicBezTo>
                  <a:pt x="147126" y="265007"/>
                  <a:pt x="146353" y="263460"/>
                  <a:pt x="146353" y="261656"/>
                </a:cubicBezTo>
                <a:lnTo>
                  <a:pt x="146353" y="247734"/>
                </a:lnTo>
                <a:cubicBezTo>
                  <a:pt x="146353" y="245671"/>
                  <a:pt x="147126" y="244382"/>
                  <a:pt x="148157" y="243351"/>
                </a:cubicBezTo>
                <a:cubicBezTo>
                  <a:pt x="149445" y="242320"/>
                  <a:pt x="150734" y="241546"/>
                  <a:pt x="152280" y="241546"/>
                </a:cubicBezTo>
                <a:close/>
                <a:moveTo>
                  <a:pt x="114351" y="241546"/>
                </a:moveTo>
                <a:cubicBezTo>
                  <a:pt x="115906" y="241546"/>
                  <a:pt x="117203" y="242320"/>
                  <a:pt x="118499" y="243351"/>
                </a:cubicBezTo>
                <a:cubicBezTo>
                  <a:pt x="119795" y="244382"/>
                  <a:pt x="120314" y="245671"/>
                  <a:pt x="120314" y="247734"/>
                </a:cubicBezTo>
                <a:lnTo>
                  <a:pt x="120314" y="261656"/>
                </a:lnTo>
                <a:cubicBezTo>
                  <a:pt x="120314" y="263460"/>
                  <a:pt x="119536" y="265007"/>
                  <a:pt x="118499" y="266038"/>
                </a:cubicBezTo>
                <a:cubicBezTo>
                  <a:pt x="117203" y="267070"/>
                  <a:pt x="115906" y="267585"/>
                  <a:pt x="114351" y="267585"/>
                </a:cubicBezTo>
                <a:cubicBezTo>
                  <a:pt x="112795" y="267585"/>
                  <a:pt x="111240" y="267070"/>
                  <a:pt x="110203" y="266038"/>
                </a:cubicBezTo>
                <a:cubicBezTo>
                  <a:pt x="108906" y="265007"/>
                  <a:pt x="108388" y="263460"/>
                  <a:pt x="108388" y="261656"/>
                </a:cubicBezTo>
                <a:lnTo>
                  <a:pt x="108388" y="247734"/>
                </a:lnTo>
                <a:cubicBezTo>
                  <a:pt x="108388" y="245671"/>
                  <a:pt x="108906" y="244382"/>
                  <a:pt x="110203" y="243351"/>
                </a:cubicBezTo>
                <a:cubicBezTo>
                  <a:pt x="111240" y="242320"/>
                  <a:pt x="112795" y="241546"/>
                  <a:pt x="114351" y="241546"/>
                </a:cubicBezTo>
                <a:close/>
                <a:moveTo>
                  <a:pt x="74094" y="241546"/>
                </a:moveTo>
                <a:lnTo>
                  <a:pt x="78187" y="241546"/>
                </a:lnTo>
                <a:lnTo>
                  <a:pt x="78187" y="267585"/>
                </a:lnTo>
                <a:lnTo>
                  <a:pt x="74094" y="267585"/>
                </a:lnTo>
                <a:close/>
                <a:moveTo>
                  <a:pt x="38211" y="241546"/>
                </a:moveTo>
                <a:cubicBezTo>
                  <a:pt x="39766" y="241546"/>
                  <a:pt x="41063" y="242320"/>
                  <a:pt x="42359" y="243351"/>
                </a:cubicBezTo>
                <a:cubicBezTo>
                  <a:pt x="43655" y="244382"/>
                  <a:pt x="44174" y="245671"/>
                  <a:pt x="44174" y="247734"/>
                </a:cubicBezTo>
                <a:lnTo>
                  <a:pt x="44174" y="261656"/>
                </a:lnTo>
                <a:cubicBezTo>
                  <a:pt x="44174" y="263460"/>
                  <a:pt x="43655" y="265007"/>
                  <a:pt x="42359" y="266038"/>
                </a:cubicBezTo>
                <a:cubicBezTo>
                  <a:pt x="41063" y="267070"/>
                  <a:pt x="39766" y="267585"/>
                  <a:pt x="38211" y="267585"/>
                </a:cubicBezTo>
                <a:cubicBezTo>
                  <a:pt x="36655" y="267585"/>
                  <a:pt x="35359" y="267070"/>
                  <a:pt x="34063" y="266038"/>
                </a:cubicBezTo>
                <a:cubicBezTo>
                  <a:pt x="33026" y="265007"/>
                  <a:pt x="32248" y="263460"/>
                  <a:pt x="32248" y="261656"/>
                </a:cubicBezTo>
                <a:lnTo>
                  <a:pt x="32248" y="247734"/>
                </a:lnTo>
                <a:cubicBezTo>
                  <a:pt x="32248" y="245671"/>
                  <a:pt x="33026" y="244382"/>
                  <a:pt x="34063" y="243351"/>
                </a:cubicBezTo>
                <a:cubicBezTo>
                  <a:pt x="35359" y="242320"/>
                  <a:pt x="36655" y="241546"/>
                  <a:pt x="38211" y="241546"/>
                </a:cubicBezTo>
                <a:close/>
                <a:moveTo>
                  <a:pt x="532028" y="200297"/>
                </a:moveTo>
                <a:cubicBezTo>
                  <a:pt x="530732" y="200297"/>
                  <a:pt x="530213" y="201069"/>
                  <a:pt x="530213" y="202099"/>
                </a:cubicBezTo>
                <a:lnTo>
                  <a:pt x="530213" y="217553"/>
                </a:lnTo>
                <a:cubicBezTo>
                  <a:pt x="530213" y="218583"/>
                  <a:pt x="530732" y="219356"/>
                  <a:pt x="532028" y="219356"/>
                </a:cubicBezTo>
                <a:cubicBezTo>
                  <a:pt x="533065" y="219356"/>
                  <a:pt x="533843" y="218583"/>
                  <a:pt x="533843" y="217553"/>
                </a:cubicBezTo>
                <a:lnTo>
                  <a:pt x="533843" y="202099"/>
                </a:lnTo>
                <a:cubicBezTo>
                  <a:pt x="533843" y="201069"/>
                  <a:pt x="533065" y="200297"/>
                  <a:pt x="532028" y="200297"/>
                </a:cubicBezTo>
                <a:close/>
                <a:moveTo>
                  <a:pt x="76410" y="200297"/>
                </a:moveTo>
                <a:cubicBezTo>
                  <a:pt x="75124" y="200297"/>
                  <a:pt x="74610" y="201069"/>
                  <a:pt x="74610" y="202099"/>
                </a:cubicBezTo>
                <a:lnTo>
                  <a:pt x="74610" y="217553"/>
                </a:lnTo>
                <a:cubicBezTo>
                  <a:pt x="74610" y="218583"/>
                  <a:pt x="75124" y="219356"/>
                  <a:pt x="76410" y="219356"/>
                </a:cubicBezTo>
                <a:cubicBezTo>
                  <a:pt x="77439" y="219356"/>
                  <a:pt x="77953" y="218583"/>
                  <a:pt x="77953" y="217553"/>
                </a:cubicBezTo>
                <a:lnTo>
                  <a:pt x="77953" y="202099"/>
                </a:lnTo>
                <a:cubicBezTo>
                  <a:pt x="77953" y="201069"/>
                  <a:pt x="77439" y="200297"/>
                  <a:pt x="76410" y="200297"/>
                </a:cubicBezTo>
                <a:close/>
                <a:moveTo>
                  <a:pt x="567910" y="196948"/>
                </a:moveTo>
                <a:lnTo>
                  <a:pt x="572073" y="196948"/>
                </a:lnTo>
                <a:lnTo>
                  <a:pt x="572073" y="222704"/>
                </a:lnTo>
                <a:lnTo>
                  <a:pt x="567910" y="222704"/>
                </a:lnTo>
                <a:close/>
                <a:moveTo>
                  <a:pt x="532028" y="196948"/>
                </a:moveTo>
                <a:cubicBezTo>
                  <a:pt x="533584" y="196948"/>
                  <a:pt x="534880" y="197463"/>
                  <a:pt x="536176" y="198494"/>
                </a:cubicBezTo>
                <a:cubicBezTo>
                  <a:pt x="537213" y="199524"/>
                  <a:pt x="537991" y="201069"/>
                  <a:pt x="537991" y="202872"/>
                </a:cubicBezTo>
                <a:lnTo>
                  <a:pt x="537991" y="216780"/>
                </a:lnTo>
                <a:cubicBezTo>
                  <a:pt x="537991" y="218583"/>
                  <a:pt x="537213" y="220129"/>
                  <a:pt x="536176" y="221159"/>
                </a:cubicBezTo>
                <a:cubicBezTo>
                  <a:pt x="534880" y="222189"/>
                  <a:pt x="533584" y="222704"/>
                  <a:pt x="532028" y="222704"/>
                </a:cubicBezTo>
                <a:cubicBezTo>
                  <a:pt x="530473" y="222704"/>
                  <a:pt x="528917" y="222189"/>
                  <a:pt x="527880" y="221159"/>
                </a:cubicBezTo>
                <a:cubicBezTo>
                  <a:pt x="526584" y="220129"/>
                  <a:pt x="526065" y="218583"/>
                  <a:pt x="526065" y="216780"/>
                </a:cubicBezTo>
                <a:lnTo>
                  <a:pt x="526065" y="202872"/>
                </a:lnTo>
                <a:cubicBezTo>
                  <a:pt x="526065" y="201069"/>
                  <a:pt x="526584" y="199524"/>
                  <a:pt x="527880" y="198494"/>
                </a:cubicBezTo>
                <a:cubicBezTo>
                  <a:pt x="528917" y="197463"/>
                  <a:pt x="530473" y="196948"/>
                  <a:pt x="532028" y="196948"/>
                </a:cubicBezTo>
                <a:close/>
                <a:moveTo>
                  <a:pt x="491770" y="196948"/>
                </a:moveTo>
                <a:lnTo>
                  <a:pt x="495863" y="196948"/>
                </a:lnTo>
                <a:lnTo>
                  <a:pt x="495863" y="222704"/>
                </a:lnTo>
                <a:lnTo>
                  <a:pt x="491770" y="222704"/>
                </a:lnTo>
                <a:close/>
                <a:moveTo>
                  <a:pt x="453806" y="196948"/>
                </a:moveTo>
                <a:lnTo>
                  <a:pt x="457969" y="196948"/>
                </a:lnTo>
                <a:lnTo>
                  <a:pt x="457969" y="222704"/>
                </a:lnTo>
                <a:lnTo>
                  <a:pt x="453806" y="222704"/>
                </a:lnTo>
                <a:close/>
                <a:moveTo>
                  <a:pt x="150234" y="196948"/>
                </a:moveTo>
                <a:lnTo>
                  <a:pt x="154397" y="196948"/>
                </a:lnTo>
                <a:lnTo>
                  <a:pt x="154397" y="222704"/>
                </a:lnTo>
                <a:lnTo>
                  <a:pt x="150234" y="222704"/>
                </a:lnTo>
                <a:close/>
                <a:moveTo>
                  <a:pt x="112270" y="196948"/>
                </a:moveTo>
                <a:lnTo>
                  <a:pt x="116433" y="196948"/>
                </a:lnTo>
                <a:lnTo>
                  <a:pt x="116433" y="222704"/>
                </a:lnTo>
                <a:lnTo>
                  <a:pt x="112270" y="222704"/>
                </a:lnTo>
                <a:close/>
                <a:moveTo>
                  <a:pt x="76410" y="196948"/>
                </a:moveTo>
                <a:cubicBezTo>
                  <a:pt x="77953" y="196948"/>
                  <a:pt x="79239" y="197463"/>
                  <a:pt x="80268" y="198494"/>
                </a:cubicBezTo>
                <a:cubicBezTo>
                  <a:pt x="81553" y="199524"/>
                  <a:pt x="82068" y="201069"/>
                  <a:pt x="82068" y="202872"/>
                </a:cubicBezTo>
                <a:lnTo>
                  <a:pt x="82068" y="216780"/>
                </a:lnTo>
                <a:cubicBezTo>
                  <a:pt x="82068" y="218583"/>
                  <a:pt x="81553" y="220129"/>
                  <a:pt x="80268" y="221159"/>
                </a:cubicBezTo>
                <a:cubicBezTo>
                  <a:pt x="79239" y="222189"/>
                  <a:pt x="77953" y="222704"/>
                  <a:pt x="76410" y="222704"/>
                </a:cubicBezTo>
                <a:cubicBezTo>
                  <a:pt x="74610" y="222704"/>
                  <a:pt x="73324" y="222189"/>
                  <a:pt x="72038" y="221159"/>
                </a:cubicBezTo>
                <a:cubicBezTo>
                  <a:pt x="71009" y="220129"/>
                  <a:pt x="70495" y="218583"/>
                  <a:pt x="70495" y="216780"/>
                </a:cubicBezTo>
                <a:lnTo>
                  <a:pt x="70495" y="202872"/>
                </a:lnTo>
                <a:cubicBezTo>
                  <a:pt x="70495" y="201069"/>
                  <a:pt x="71009" y="199524"/>
                  <a:pt x="72038" y="198494"/>
                </a:cubicBezTo>
                <a:cubicBezTo>
                  <a:pt x="73324" y="197463"/>
                  <a:pt x="74610" y="196948"/>
                  <a:pt x="76410" y="196948"/>
                </a:cubicBezTo>
                <a:close/>
                <a:moveTo>
                  <a:pt x="36129" y="196948"/>
                </a:moveTo>
                <a:lnTo>
                  <a:pt x="40292" y="196948"/>
                </a:lnTo>
                <a:lnTo>
                  <a:pt x="40292" y="222704"/>
                </a:lnTo>
                <a:lnTo>
                  <a:pt x="36129" y="222704"/>
                </a:lnTo>
                <a:close/>
                <a:moveTo>
                  <a:pt x="569992" y="154641"/>
                </a:moveTo>
                <a:cubicBezTo>
                  <a:pt x="568955" y="154641"/>
                  <a:pt x="568177" y="155413"/>
                  <a:pt x="568177" y="156443"/>
                </a:cubicBezTo>
                <a:lnTo>
                  <a:pt x="568177" y="171897"/>
                </a:lnTo>
                <a:cubicBezTo>
                  <a:pt x="568177" y="172927"/>
                  <a:pt x="568955" y="173700"/>
                  <a:pt x="569992" y="173700"/>
                </a:cubicBezTo>
                <a:cubicBezTo>
                  <a:pt x="571289" y="173700"/>
                  <a:pt x="571807" y="172927"/>
                  <a:pt x="571807" y="171897"/>
                </a:cubicBezTo>
                <a:lnTo>
                  <a:pt x="571807" y="156443"/>
                </a:lnTo>
                <a:cubicBezTo>
                  <a:pt x="571807" y="155413"/>
                  <a:pt x="571289" y="154641"/>
                  <a:pt x="569992" y="154641"/>
                </a:cubicBezTo>
                <a:close/>
                <a:moveTo>
                  <a:pt x="532028" y="154641"/>
                </a:moveTo>
                <a:cubicBezTo>
                  <a:pt x="530732" y="154641"/>
                  <a:pt x="530213" y="155413"/>
                  <a:pt x="530213" y="156443"/>
                </a:cubicBezTo>
                <a:lnTo>
                  <a:pt x="530213" y="171897"/>
                </a:lnTo>
                <a:cubicBezTo>
                  <a:pt x="530213" y="172927"/>
                  <a:pt x="530732" y="173700"/>
                  <a:pt x="532028" y="173700"/>
                </a:cubicBezTo>
                <a:cubicBezTo>
                  <a:pt x="533065" y="173700"/>
                  <a:pt x="533843" y="172927"/>
                  <a:pt x="533843" y="171897"/>
                </a:cubicBezTo>
                <a:lnTo>
                  <a:pt x="533843" y="156443"/>
                </a:lnTo>
                <a:cubicBezTo>
                  <a:pt x="533843" y="155413"/>
                  <a:pt x="533065" y="154641"/>
                  <a:pt x="532028" y="154641"/>
                </a:cubicBezTo>
                <a:close/>
                <a:moveTo>
                  <a:pt x="493817" y="154641"/>
                </a:moveTo>
                <a:cubicBezTo>
                  <a:pt x="492786" y="154641"/>
                  <a:pt x="492013" y="155413"/>
                  <a:pt x="492013" y="156443"/>
                </a:cubicBezTo>
                <a:lnTo>
                  <a:pt x="492013" y="171897"/>
                </a:lnTo>
                <a:cubicBezTo>
                  <a:pt x="492013" y="172927"/>
                  <a:pt x="492786" y="173700"/>
                  <a:pt x="493817" y="173700"/>
                </a:cubicBezTo>
                <a:cubicBezTo>
                  <a:pt x="495105" y="173700"/>
                  <a:pt x="495621" y="172927"/>
                  <a:pt x="495621" y="171897"/>
                </a:cubicBezTo>
                <a:lnTo>
                  <a:pt x="495621" y="156443"/>
                </a:lnTo>
                <a:cubicBezTo>
                  <a:pt x="495621" y="155413"/>
                  <a:pt x="495105" y="154641"/>
                  <a:pt x="493817" y="154641"/>
                </a:cubicBezTo>
                <a:close/>
                <a:moveTo>
                  <a:pt x="455888" y="154641"/>
                </a:moveTo>
                <a:cubicBezTo>
                  <a:pt x="454592" y="154641"/>
                  <a:pt x="454073" y="155413"/>
                  <a:pt x="454073" y="156443"/>
                </a:cubicBezTo>
                <a:lnTo>
                  <a:pt x="454073" y="171897"/>
                </a:lnTo>
                <a:cubicBezTo>
                  <a:pt x="454073" y="172927"/>
                  <a:pt x="454592" y="173700"/>
                  <a:pt x="455888" y="173700"/>
                </a:cubicBezTo>
                <a:cubicBezTo>
                  <a:pt x="456925" y="173700"/>
                  <a:pt x="457703" y="172927"/>
                  <a:pt x="457703" y="171897"/>
                </a:cubicBezTo>
                <a:lnTo>
                  <a:pt x="457703" y="156443"/>
                </a:lnTo>
                <a:cubicBezTo>
                  <a:pt x="457703" y="155413"/>
                  <a:pt x="456925" y="154641"/>
                  <a:pt x="455888" y="154641"/>
                </a:cubicBezTo>
                <a:close/>
                <a:moveTo>
                  <a:pt x="114351" y="154641"/>
                </a:moveTo>
                <a:cubicBezTo>
                  <a:pt x="113054" y="154641"/>
                  <a:pt x="112536" y="155413"/>
                  <a:pt x="112536" y="156443"/>
                </a:cubicBezTo>
                <a:lnTo>
                  <a:pt x="112536" y="171897"/>
                </a:lnTo>
                <a:cubicBezTo>
                  <a:pt x="112536" y="172927"/>
                  <a:pt x="113054" y="173700"/>
                  <a:pt x="114351" y="173700"/>
                </a:cubicBezTo>
                <a:cubicBezTo>
                  <a:pt x="115388" y="173700"/>
                  <a:pt x="116166" y="172927"/>
                  <a:pt x="116166" y="171897"/>
                </a:cubicBezTo>
                <a:lnTo>
                  <a:pt x="116166" y="156443"/>
                </a:lnTo>
                <a:cubicBezTo>
                  <a:pt x="116166" y="155413"/>
                  <a:pt x="115388" y="154641"/>
                  <a:pt x="114351" y="154641"/>
                </a:cubicBezTo>
                <a:close/>
                <a:moveTo>
                  <a:pt x="76410" y="154641"/>
                </a:moveTo>
                <a:cubicBezTo>
                  <a:pt x="75124" y="154641"/>
                  <a:pt x="74610" y="155413"/>
                  <a:pt x="74610" y="156443"/>
                </a:cubicBezTo>
                <a:lnTo>
                  <a:pt x="74610" y="171897"/>
                </a:lnTo>
                <a:cubicBezTo>
                  <a:pt x="74610" y="172927"/>
                  <a:pt x="75124" y="173700"/>
                  <a:pt x="76410" y="173700"/>
                </a:cubicBezTo>
                <a:cubicBezTo>
                  <a:pt x="77439" y="173700"/>
                  <a:pt x="77953" y="172927"/>
                  <a:pt x="77953" y="171897"/>
                </a:cubicBezTo>
                <a:lnTo>
                  <a:pt x="77953" y="156443"/>
                </a:lnTo>
                <a:cubicBezTo>
                  <a:pt x="77953" y="155413"/>
                  <a:pt x="77439" y="154641"/>
                  <a:pt x="76410" y="154641"/>
                </a:cubicBezTo>
                <a:close/>
                <a:moveTo>
                  <a:pt x="38211" y="154641"/>
                </a:moveTo>
                <a:cubicBezTo>
                  <a:pt x="36914" y="154641"/>
                  <a:pt x="36396" y="155413"/>
                  <a:pt x="36396" y="156443"/>
                </a:cubicBezTo>
                <a:lnTo>
                  <a:pt x="36396" y="171897"/>
                </a:lnTo>
                <a:cubicBezTo>
                  <a:pt x="36396" y="172927"/>
                  <a:pt x="37174" y="173700"/>
                  <a:pt x="38211" y="173700"/>
                </a:cubicBezTo>
                <a:cubicBezTo>
                  <a:pt x="39507" y="173700"/>
                  <a:pt x="40026" y="172927"/>
                  <a:pt x="40026" y="171897"/>
                </a:cubicBezTo>
                <a:lnTo>
                  <a:pt x="40026" y="156443"/>
                </a:lnTo>
                <a:cubicBezTo>
                  <a:pt x="40026" y="155413"/>
                  <a:pt x="39507" y="154641"/>
                  <a:pt x="38211" y="154641"/>
                </a:cubicBezTo>
                <a:close/>
                <a:moveTo>
                  <a:pt x="569992" y="151292"/>
                </a:moveTo>
                <a:cubicBezTo>
                  <a:pt x="571548" y="151292"/>
                  <a:pt x="572844" y="151807"/>
                  <a:pt x="574140" y="152838"/>
                </a:cubicBezTo>
                <a:cubicBezTo>
                  <a:pt x="575437" y="153868"/>
                  <a:pt x="575955" y="155413"/>
                  <a:pt x="575955" y="157216"/>
                </a:cubicBezTo>
                <a:lnTo>
                  <a:pt x="575955" y="171124"/>
                </a:lnTo>
                <a:cubicBezTo>
                  <a:pt x="575955" y="173185"/>
                  <a:pt x="575437" y="174473"/>
                  <a:pt x="574140" y="175503"/>
                </a:cubicBezTo>
                <a:cubicBezTo>
                  <a:pt x="573103" y="176533"/>
                  <a:pt x="571548" y="177048"/>
                  <a:pt x="569992" y="177048"/>
                </a:cubicBezTo>
                <a:cubicBezTo>
                  <a:pt x="568437" y="177048"/>
                  <a:pt x="567140" y="176533"/>
                  <a:pt x="565844" y="175503"/>
                </a:cubicBezTo>
                <a:cubicBezTo>
                  <a:pt x="564807" y="174473"/>
                  <a:pt x="564029" y="173185"/>
                  <a:pt x="564029" y="171124"/>
                </a:cubicBezTo>
                <a:lnTo>
                  <a:pt x="564029" y="157216"/>
                </a:lnTo>
                <a:cubicBezTo>
                  <a:pt x="564029" y="155413"/>
                  <a:pt x="564807" y="153868"/>
                  <a:pt x="565844" y="152838"/>
                </a:cubicBezTo>
                <a:cubicBezTo>
                  <a:pt x="567140" y="151807"/>
                  <a:pt x="568437" y="151292"/>
                  <a:pt x="569992" y="151292"/>
                </a:cubicBezTo>
                <a:close/>
                <a:moveTo>
                  <a:pt x="532028" y="151292"/>
                </a:moveTo>
                <a:cubicBezTo>
                  <a:pt x="533584" y="151292"/>
                  <a:pt x="534880" y="151807"/>
                  <a:pt x="536176" y="152838"/>
                </a:cubicBezTo>
                <a:cubicBezTo>
                  <a:pt x="537213" y="153868"/>
                  <a:pt x="537991" y="155413"/>
                  <a:pt x="537991" y="157216"/>
                </a:cubicBezTo>
                <a:lnTo>
                  <a:pt x="537991" y="171124"/>
                </a:lnTo>
                <a:cubicBezTo>
                  <a:pt x="537991" y="173185"/>
                  <a:pt x="537213" y="174473"/>
                  <a:pt x="536176" y="175503"/>
                </a:cubicBezTo>
                <a:cubicBezTo>
                  <a:pt x="534880" y="176533"/>
                  <a:pt x="533584" y="177048"/>
                  <a:pt x="532028" y="177048"/>
                </a:cubicBezTo>
                <a:cubicBezTo>
                  <a:pt x="530473" y="177048"/>
                  <a:pt x="528917" y="176533"/>
                  <a:pt x="527880" y="175503"/>
                </a:cubicBezTo>
                <a:cubicBezTo>
                  <a:pt x="526584" y="174473"/>
                  <a:pt x="526065" y="173185"/>
                  <a:pt x="526065" y="171124"/>
                </a:cubicBezTo>
                <a:lnTo>
                  <a:pt x="526065" y="157216"/>
                </a:lnTo>
                <a:cubicBezTo>
                  <a:pt x="526065" y="155413"/>
                  <a:pt x="526584" y="153868"/>
                  <a:pt x="527880" y="152838"/>
                </a:cubicBezTo>
                <a:cubicBezTo>
                  <a:pt x="528917" y="151807"/>
                  <a:pt x="530473" y="151292"/>
                  <a:pt x="532028" y="151292"/>
                </a:cubicBezTo>
                <a:close/>
                <a:moveTo>
                  <a:pt x="493817" y="151292"/>
                </a:moveTo>
                <a:cubicBezTo>
                  <a:pt x="495363" y="151292"/>
                  <a:pt x="496909" y="151807"/>
                  <a:pt x="497940" y="152838"/>
                </a:cubicBezTo>
                <a:cubicBezTo>
                  <a:pt x="499229" y="153868"/>
                  <a:pt x="499744" y="155413"/>
                  <a:pt x="499744" y="157216"/>
                </a:cubicBezTo>
                <a:lnTo>
                  <a:pt x="499744" y="171124"/>
                </a:lnTo>
                <a:cubicBezTo>
                  <a:pt x="499744" y="173185"/>
                  <a:pt x="499229" y="174473"/>
                  <a:pt x="497940" y="175503"/>
                </a:cubicBezTo>
                <a:cubicBezTo>
                  <a:pt x="496909" y="176533"/>
                  <a:pt x="495363" y="177048"/>
                  <a:pt x="493817" y="177048"/>
                </a:cubicBezTo>
                <a:cubicBezTo>
                  <a:pt x="492270" y="177048"/>
                  <a:pt x="490982" y="176533"/>
                  <a:pt x="489693" y="175503"/>
                </a:cubicBezTo>
                <a:cubicBezTo>
                  <a:pt x="488662" y="174473"/>
                  <a:pt x="487889" y="173185"/>
                  <a:pt x="487889" y="171124"/>
                </a:cubicBezTo>
                <a:lnTo>
                  <a:pt x="487889" y="157216"/>
                </a:lnTo>
                <a:cubicBezTo>
                  <a:pt x="487889" y="155413"/>
                  <a:pt x="488662" y="153868"/>
                  <a:pt x="489693" y="152838"/>
                </a:cubicBezTo>
                <a:cubicBezTo>
                  <a:pt x="490982" y="151807"/>
                  <a:pt x="492270" y="151292"/>
                  <a:pt x="493817" y="151292"/>
                </a:cubicBezTo>
                <a:close/>
                <a:moveTo>
                  <a:pt x="455888" y="151292"/>
                </a:moveTo>
                <a:cubicBezTo>
                  <a:pt x="457444" y="151292"/>
                  <a:pt x="458740" y="151807"/>
                  <a:pt x="460036" y="152838"/>
                </a:cubicBezTo>
                <a:cubicBezTo>
                  <a:pt x="461073" y="153868"/>
                  <a:pt x="461851" y="155413"/>
                  <a:pt x="461851" y="157216"/>
                </a:cubicBezTo>
                <a:lnTo>
                  <a:pt x="461851" y="171124"/>
                </a:lnTo>
                <a:cubicBezTo>
                  <a:pt x="461851" y="173185"/>
                  <a:pt x="461073" y="174473"/>
                  <a:pt x="460036" y="175503"/>
                </a:cubicBezTo>
                <a:cubicBezTo>
                  <a:pt x="458740" y="176533"/>
                  <a:pt x="457444" y="177048"/>
                  <a:pt x="455888" y="177048"/>
                </a:cubicBezTo>
                <a:cubicBezTo>
                  <a:pt x="454333" y="177048"/>
                  <a:pt x="452777" y="176533"/>
                  <a:pt x="451740" y="175503"/>
                </a:cubicBezTo>
                <a:cubicBezTo>
                  <a:pt x="450444" y="174473"/>
                  <a:pt x="449925" y="173185"/>
                  <a:pt x="449925" y="171124"/>
                </a:cubicBezTo>
                <a:lnTo>
                  <a:pt x="449925" y="157216"/>
                </a:lnTo>
                <a:cubicBezTo>
                  <a:pt x="449925" y="155413"/>
                  <a:pt x="450444" y="153868"/>
                  <a:pt x="451740" y="152838"/>
                </a:cubicBezTo>
                <a:cubicBezTo>
                  <a:pt x="452777" y="151807"/>
                  <a:pt x="454333" y="151292"/>
                  <a:pt x="455888" y="151292"/>
                </a:cubicBezTo>
                <a:close/>
                <a:moveTo>
                  <a:pt x="152323" y="151292"/>
                </a:moveTo>
                <a:cubicBezTo>
                  <a:pt x="152842" y="151292"/>
                  <a:pt x="153102" y="151550"/>
                  <a:pt x="153621" y="151550"/>
                </a:cubicBezTo>
                <a:cubicBezTo>
                  <a:pt x="153361" y="152840"/>
                  <a:pt x="153102" y="154131"/>
                  <a:pt x="153102" y="155421"/>
                </a:cubicBezTo>
                <a:cubicBezTo>
                  <a:pt x="152842" y="155163"/>
                  <a:pt x="152842" y="154647"/>
                  <a:pt x="152323" y="154647"/>
                </a:cubicBezTo>
                <a:cubicBezTo>
                  <a:pt x="151285" y="154647"/>
                  <a:pt x="150506" y="155421"/>
                  <a:pt x="150506" y="156453"/>
                </a:cubicBezTo>
                <a:lnTo>
                  <a:pt x="150506" y="171935"/>
                </a:lnTo>
                <a:cubicBezTo>
                  <a:pt x="150506" y="172709"/>
                  <a:pt x="151285" y="172709"/>
                  <a:pt x="151804" y="172967"/>
                </a:cubicBezTo>
                <a:lnTo>
                  <a:pt x="151804" y="176837"/>
                </a:lnTo>
                <a:cubicBezTo>
                  <a:pt x="150506" y="176837"/>
                  <a:pt x="149208" y="176579"/>
                  <a:pt x="148170" y="175547"/>
                </a:cubicBezTo>
                <a:cubicBezTo>
                  <a:pt x="147131" y="174515"/>
                  <a:pt x="146353" y="172967"/>
                  <a:pt x="146353" y="171161"/>
                </a:cubicBezTo>
                <a:lnTo>
                  <a:pt x="146353" y="157227"/>
                </a:lnTo>
                <a:cubicBezTo>
                  <a:pt x="146353" y="155421"/>
                  <a:pt x="147131" y="153873"/>
                  <a:pt x="148170" y="152840"/>
                </a:cubicBezTo>
                <a:cubicBezTo>
                  <a:pt x="149468" y="151808"/>
                  <a:pt x="150765" y="151292"/>
                  <a:pt x="152323" y="151292"/>
                </a:cubicBezTo>
                <a:close/>
                <a:moveTo>
                  <a:pt x="114351" y="151292"/>
                </a:moveTo>
                <a:cubicBezTo>
                  <a:pt x="115906" y="151292"/>
                  <a:pt x="117203" y="151807"/>
                  <a:pt x="118499" y="152838"/>
                </a:cubicBezTo>
                <a:cubicBezTo>
                  <a:pt x="119795" y="153868"/>
                  <a:pt x="120314" y="155413"/>
                  <a:pt x="120314" y="157216"/>
                </a:cubicBezTo>
                <a:lnTo>
                  <a:pt x="120314" y="171124"/>
                </a:lnTo>
                <a:cubicBezTo>
                  <a:pt x="120314" y="173185"/>
                  <a:pt x="119536" y="174473"/>
                  <a:pt x="118499" y="175503"/>
                </a:cubicBezTo>
                <a:cubicBezTo>
                  <a:pt x="117203" y="176533"/>
                  <a:pt x="115906" y="177048"/>
                  <a:pt x="114351" y="177048"/>
                </a:cubicBezTo>
                <a:cubicBezTo>
                  <a:pt x="112795" y="177048"/>
                  <a:pt x="111240" y="176533"/>
                  <a:pt x="110203" y="175503"/>
                </a:cubicBezTo>
                <a:cubicBezTo>
                  <a:pt x="108906" y="174473"/>
                  <a:pt x="108388" y="173185"/>
                  <a:pt x="108388" y="171124"/>
                </a:cubicBezTo>
                <a:lnTo>
                  <a:pt x="108388" y="157216"/>
                </a:lnTo>
                <a:cubicBezTo>
                  <a:pt x="108388" y="155413"/>
                  <a:pt x="108906" y="153868"/>
                  <a:pt x="110203" y="152838"/>
                </a:cubicBezTo>
                <a:cubicBezTo>
                  <a:pt x="111240" y="151807"/>
                  <a:pt x="112795" y="151292"/>
                  <a:pt x="114351" y="151292"/>
                </a:cubicBezTo>
                <a:close/>
                <a:moveTo>
                  <a:pt x="76410" y="151292"/>
                </a:moveTo>
                <a:cubicBezTo>
                  <a:pt x="77953" y="151292"/>
                  <a:pt x="79239" y="151807"/>
                  <a:pt x="80268" y="152838"/>
                </a:cubicBezTo>
                <a:cubicBezTo>
                  <a:pt x="81553" y="153868"/>
                  <a:pt x="82068" y="155413"/>
                  <a:pt x="82068" y="157216"/>
                </a:cubicBezTo>
                <a:lnTo>
                  <a:pt x="82068" y="171124"/>
                </a:lnTo>
                <a:cubicBezTo>
                  <a:pt x="82068" y="173185"/>
                  <a:pt x="81553" y="174473"/>
                  <a:pt x="80268" y="175503"/>
                </a:cubicBezTo>
                <a:cubicBezTo>
                  <a:pt x="79239" y="176533"/>
                  <a:pt x="77953" y="177048"/>
                  <a:pt x="76410" y="177048"/>
                </a:cubicBezTo>
                <a:cubicBezTo>
                  <a:pt x="74610" y="177048"/>
                  <a:pt x="73324" y="176533"/>
                  <a:pt x="72038" y="175503"/>
                </a:cubicBezTo>
                <a:cubicBezTo>
                  <a:pt x="71009" y="174473"/>
                  <a:pt x="70495" y="173185"/>
                  <a:pt x="70495" y="171124"/>
                </a:cubicBezTo>
                <a:lnTo>
                  <a:pt x="70495" y="157216"/>
                </a:lnTo>
                <a:cubicBezTo>
                  <a:pt x="70495" y="155413"/>
                  <a:pt x="71009" y="153868"/>
                  <a:pt x="72038" y="152838"/>
                </a:cubicBezTo>
                <a:cubicBezTo>
                  <a:pt x="73324" y="151807"/>
                  <a:pt x="74610" y="151292"/>
                  <a:pt x="76410" y="151292"/>
                </a:cubicBezTo>
                <a:close/>
                <a:moveTo>
                  <a:pt x="38211" y="151292"/>
                </a:moveTo>
                <a:cubicBezTo>
                  <a:pt x="39766" y="151292"/>
                  <a:pt x="41063" y="151807"/>
                  <a:pt x="42359" y="152838"/>
                </a:cubicBezTo>
                <a:cubicBezTo>
                  <a:pt x="43655" y="153868"/>
                  <a:pt x="44174" y="155413"/>
                  <a:pt x="44174" y="157216"/>
                </a:cubicBezTo>
                <a:lnTo>
                  <a:pt x="44174" y="171124"/>
                </a:lnTo>
                <a:cubicBezTo>
                  <a:pt x="44174" y="173185"/>
                  <a:pt x="43655" y="174473"/>
                  <a:pt x="42359" y="175503"/>
                </a:cubicBezTo>
                <a:cubicBezTo>
                  <a:pt x="41063" y="176533"/>
                  <a:pt x="39766" y="177048"/>
                  <a:pt x="38211" y="177048"/>
                </a:cubicBezTo>
                <a:cubicBezTo>
                  <a:pt x="36655" y="177048"/>
                  <a:pt x="35359" y="176533"/>
                  <a:pt x="34063" y="175503"/>
                </a:cubicBezTo>
                <a:cubicBezTo>
                  <a:pt x="33026" y="174473"/>
                  <a:pt x="32248" y="173185"/>
                  <a:pt x="32248" y="171124"/>
                </a:cubicBezTo>
                <a:lnTo>
                  <a:pt x="32248" y="157216"/>
                </a:lnTo>
                <a:cubicBezTo>
                  <a:pt x="32248" y="155413"/>
                  <a:pt x="33026" y="153868"/>
                  <a:pt x="34063" y="152838"/>
                </a:cubicBezTo>
                <a:cubicBezTo>
                  <a:pt x="35359" y="151807"/>
                  <a:pt x="36655" y="151292"/>
                  <a:pt x="38211" y="151292"/>
                </a:cubicBezTo>
                <a:close/>
                <a:moveTo>
                  <a:pt x="569992" y="109313"/>
                </a:moveTo>
                <a:cubicBezTo>
                  <a:pt x="568955" y="109313"/>
                  <a:pt x="568177" y="109828"/>
                  <a:pt x="568177" y="110858"/>
                </a:cubicBezTo>
                <a:lnTo>
                  <a:pt x="568177" y="126312"/>
                </a:lnTo>
                <a:cubicBezTo>
                  <a:pt x="568177" y="127600"/>
                  <a:pt x="568955" y="128115"/>
                  <a:pt x="569992" y="128115"/>
                </a:cubicBezTo>
                <a:cubicBezTo>
                  <a:pt x="571289" y="128115"/>
                  <a:pt x="571807" y="127600"/>
                  <a:pt x="571807" y="126312"/>
                </a:cubicBezTo>
                <a:lnTo>
                  <a:pt x="571807" y="110858"/>
                </a:lnTo>
                <a:cubicBezTo>
                  <a:pt x="571807" y="109828"/>
                  <a:pt x="571289" y="109313"/>
                  <a:pt x="569992" y="109313"/>
                </a:cubicBezTo>
                <a:close/>
                <a:moveTo>
                  <a:pt x="493817" y="109313"/>
                </a:moveTo>
                <a:cubicBezTo>
                  <a:pt x="492786" y="109313"/>
                  <a:pt x="492013" y="109828"/>
                  <a:pt x="492013" y="110858"/>
                </a:cubicBezTo>
                <a:lnTo>
                  <a:pt x="492013" y="126312"/>
                </a:lnTo>
                <a:cubicBezTo>
                  <a:pt x="492013" y="127600"/>
                  <a:pt x="492786" y="128115"/>
                  <a:pt x="493817" y="128115"/>
                </a:cubicBezTo>
                <a:cubicBezTo>
                  <a:pt x="495105" y="128115"/>
                  <a:pt x="495621" y="127600"/>
                  <a:pt x="495621" y="126312"/>
                </a:cubicBezTo>
                <a:lnTo>
                  <a:pt x="495621" y="110858"/>
                </a:lnTo>
                <a:cubicBezTo>
                  <a:pt x="495621" y="109828"/>
                  <a:pt x="495105" y="109313"/>
                  <a:pt x="493817" y="109313"/>
                </a:cubicBezTo>
                <a:close/>
                <a:moveTo>
                  <a:pt x="455888" y="109313"/>
                </a:moveTo>
                <a:cubicBezTo>
                  <a:pt x="454592" y="109313"/>
                  <a:pt x="454073" y="109828"/>
                  <a:pt x="454073" y="110858"/>
                </a:cubicBezTo>
                <a:lnTo>
                  <a:pt x="454073" y="126312"/>
                </a:lnTo>
                <a:cubicBezTo>
                  <a:pt x="454073" y="127600"/>
                  <a:pt x="454592" y="128115"/>
                  <a:pt x="455888" y="128115"/>
                </a:cubicBezTo>
                <a:cubicBezTo>
                  <a:pt x="456925" y="128115"/>
                  <a:pt x="457703" y="127600"/>
                  <a:pt x="457703" y="126312"/>
                </a:cubicBezTo>
                <a:lnTo>
                  <a:pt x="457703" y="110858"/>
                </a:lnTo>
                <a:cubicBezTo>
                  <a:pt x="457703" y="109828"/>
                  <a:pt x="456925" y="109313"/>
                  <a:pt x="455888" y="109313"/>
                </a:cubicBezTo>
                <a:close/>
                <a:moveTo>
                  <a:pt x="152280" y="109313"/>
                </a:moveTo>
                <a:cubicBezTo>
                  <a:pt x="151249" y="109313"/>
                  <a:pt x="150476" y="109828"/>
                  <a:pt x="150476" y="110858"/>
                </a:cubicBezTo>
                <a:lnTo>
                  <a:pt x="150476" y="126312"/>
                </a:lnTo>
                <a:cubicBezTo>
                  <a:pt x="150476" y="127600"/>
                  <a:pt x="151249" y="128115"/>
                  <a:pt x="152280" y="128115"/>
                </a:cubicBezTo>
                <a:cubicBezTo>
                  <a:pt x="153569" y="128115"/>
                  <a:pt x="154084" y="127600"/>
                  <a:pt x="154084" y="126312"/>
                </a:cubicBezTo>
                <a:lnTo>
                  <a:pt x="154084" y="110858"/>
                </a:lnTo>
                <a:cubicBezTo>
                  <a:pt x="154084" y="109828"/>
                  <a:pt x="153569" y="109313"/>
                  <a:pt x="152280" y="109313"/>
                </a:cubicBezTo>
                <a:close/>
                <a:moveTo>
                  <a:pt x="114351" y="109313"/>
                </a:moveTo>
                <a:cubicBezTo>
                  <a:pt x="113054" y="109313"/>
                  <a:pt x="112536" y="109828"/>
                  <a:pt x="112536" y="110858"/>
                </a:cubicBezTo>
                <a:lnTo>
                  <a:pt x="112536" y="126312"/>
                </a:lnTo>
                <a:cubicBezTo>
                  <a:pt x="112536" y="127600"/>
                  <a:pt x="113054" y="128115"/>
                  <a:pt x="114351" y="128115"/>
                </a:cubicBezTo>
                <a:cubicBezTo>
                  <a:pt x="115388" y="128115"/>
                  <a:pt x="116166" y="127600"/>
                  <a:pt x="116166" y="126312"/>
                </a:cubicBezTo>
                <a:lnTo>
                  <a:pt x="116166" y="110858"/>
                </a:lnTo>
                <a:cubicBezTo>
                  <a:pt x="116166" y="109828"/>
                  <a:pt x="115388" y="109313"/>
                  <a:pt x="114351" y="109313"/>
                </a:cubicBezTo>
                <a:close/>
                <a:moveTo>
                  <a:pt x="38211" y="109313"/>
                </a:moveTo>
                <a:cubicBezTo>
                  <a:pt x="36914" y="109313"/>
                  <a:pt x="36396" y="109828"/>
                  <a:pt x="36396" y="110858"/>
                </a:cubicBezTo>
                <a:lnTo>
                  <a:pt x="36396" y="126312"/>
                </a:lnTo>
                <a:cubicBezTo>
                  <a:pt x="36396" y="127600"/>
                  <a:pt x="37174" y="128115"/>
                  <a:pt x="38211" y="128115"/>
                </a:cubicBezTo>
                <a:cubicBezTo>
                  <a:pt x="39507" y="128115"/>
                  <a:pt x="40026" y="127600"/>
                  <a:pt x="40026" y="126312"/>
                </a:cubicBezTo>
                <a:lnTo>
                  <a:pt x="40026" y="110858"/>
                </a:lnTo>
                <a:cubicBezTo>
                  <a:pt x="40026" y="109828"/>
                  <a:pt x="39507" y="109313"/>
                  <a:pt x="38211" y="109313"/>
                </a:cubicBezTo>
                <a:close/>
                <a:moveTo>
                  <a:pt x="417689" y="109310"/>
                </a:moveTo>
                <a:cubicBezTo>
                  <a:pt x="416660" y="109310"/>
                  <a:pt x="415889" y="109824"/>
                  <a:pt x="415889" y="110854"/>
                </a:cubicBezTo>
                <a:lnTo>
                  <a:pt x="415889" y="126292"/>
                </a:lnTo>
                <a:cubicBezTo>
                  <a:pt x="415889" y="127579"/>
                  <a:pt x="416660" y="128093"/>
                  <a:pt x="417689" y="128093"/>
                </a:cubicBezTo>
                <a:cubicBezTo>
                  <a:pt x="418975" y="128093"/>
                  <a:pt x="419489" y="127579"/>
                  <a:pt x="419489" y="126292"/>
                </a:cubicBezTo>
                <a:lnTo>
                  <a:pt x="419489" y="110854"/>
                </a:lnTo>
                <a:cubicBezTo>
                  <a:pt x="419489" y="109824"/>
                  <a:pt x="418975" y="109310"/>
                  <a:pt x="417689" y="109310"/>
                </a:cubicBezTo>
                <a:close/>
                <a:moveTo>
                  <a:pt x="569992" y="105707"/>
                </a:moveTo>
                <a:cubicBezTo>
                  <a:pt x="571548" y="105707"/>
                  <a:pt x="572844" y="106222"/>
                  <a:pt x="574140" y="107253"/>
                </a:cubicBezTo>
                <a:cubicBezTo>
                  <a:pt x="575437" y="108283"/>
                  <a:pt x="575955" y="109828"/>
                  <a:pt x="575955" y="111631"/>
                </a:cubicBezTo>
                <a:lnTo>
                  <a:pt x="575955" y="125797"/>
                </a:lnTo>
                <a:cubicBezTo>
                  <a:pt x="575955" y="127600"/>
                  <a:pt x="575437" y="128888"/>
                  <a:pt x="574140" y="129918"/>
                </a:cubicBezTo>
                <a:cubicBezTo>
                  <a:pt x="573103" y="130948"/>
                  <a:pt x="571548" y="131463"/>
                  <a:pt x="569992" y="131463"/>
                </a:cubicBezTo>
                <a:cubicBezTo>
                  <a:pt x="568437" y="131463"/>
                  <a:pt x="567140" y="130948"/>
                  <a:pt x="565844" y="129918"/>
                </a:cubicBezTo>
                <a:cubicBezTo>
                  <a:pt x="564807" y="128888"/>
                  <a:pt x="564029" y="127600"/>
                  <a:pt x="564029" y="125797"/>
                </a:cubicBezTo>
                <a:lnTo>
                  <a:pt x="564029" y="111631"/>
                </a:lnTo>
                <a:cubicBezTo>
                  <a:pt x="564029" y="109828"/>
                  <a:pt x="564807" y="108283"/>
                  <a:pt x="565844" y="107253"/>
                </a:cubicBezTo>
                <a:cubicBezTo>
                  <a:pt x="567140" y="106222"/>
                  <a:pt x="568437" y="105707"/>
                  <a:pt x="569992" y="105707"/>
                </a:cubicBezTo>
                <a:close/>
                <a:moveTo>
                  <a:pt x="529946" y="105707"/>
                </a:moveTo>
                <a:lnTo>
                  <a:pt x="534109" y="105707"/>
                </a:lnTo>
                <a:lnTo>
                  <a:pt x="534109" y="131463"/>
                </a:lnTo>
                <a:lnTo>
                  <a:pt x="529946" y="131463"/>
                </a:lnTo>
                <a:close/>
                <a:moveTo>
                  <a:pt x="493817" y="105707"/>
                </a:moveTo>
                <a:cubicBezTo>
                  <a:pt x="495363" y="105707"/>
                  <a:pt x="496909" y="106222"/>
                  <a:pt x="497940" y="107253"/>
                </a:cubicBezTo>
                <a:cubicBezTo>
                  <a:pt x="499229" y="108283"/>
                  <a:pt x="499744" y="109828"/>
                  <a:pt x="499744" y="111631"/>
                </a:cubicBezTo>
                <a:lnTo>
                  <a:pt x="499744" y="125797"/>
                </a:lnTo>
                <a:cubicBezTo>
                  <a:pt x="499744" y="127600"/>
                  <a:pt x="499229" y="128888"/>
                  <a:pt x="497940" y="129918"/>
                </a:cubicBezTo>
                <a:cubicBezTo>
                  <a:pt x="496909" y="130948"/>
                  <a:pt x="495363" y="131463"/>
                  <a:pt x="493817" y="131463"/>
                </a:cubicBezTo>
                <a:cubicBezTo>
                  <a:pt x="492270" y="131463"/>
                  <a:pt x="490982" y="130948"/>
                  <a:pt x="489693" y="129918"/>
                </a:cubicBezTo>
                <a:cubicBezTo>
                  <a:pt x="488662" y="128888"/>
                  <a:pt x="487889" y="127600"/>
                  <a:pt x="487889" y="125797"/>
                </a:cubicBezTo>
                <a:lnTo>
                  <a:pt x="487889" y="111631"/>
                </a:lnTo>
                <a:cubicBezTo>
                  <a:pt x="487889" y="109828"/>
                  <a:pt x="488662" y="108283"/>
                  <a:pt x="489693" y="107253"/>
                </a:cubicBezTo>
                <a:cubicBezTo>
                  <a:pt x="490982" y="106222"/>
                  <a:pt x="492270" y="105707"/>
                  <a:pt x="493817" y="105707"/>
                </a:cubicBezTo>
                <a:close/>
                <a:moveTo>
                  <a:pt x="455888" y="105707"/>
                </a:moveTo>
                <a:cubicBezTo>
                  <a:pt x="457444" y="105707"/>
                  <a:pt x="458740" y="106222"/>
                  <a:pt x="460036" y="107253"/>
                </a:cubicBezTo>
                <a:cubicBezTo>
                  <a:pt x="461073" y="108283"/>
                  <a:pt x="461851" y="109828"/>
                  <a:pt x="461851" y="111631"/>
                </a:cubicBezTo>
                <a:lnTo>
                  <a:pt x="461851" y="125797"/>
                </a:lnTo>
                <a:cubicBezTo>
                  <a:pt x="461851" y="127600"/>
                  <a:pt x="461073" y="128888"/>
                  <a:pt x="460036" y="129918"/>
                </a:cubicBezTo>
                <a:cubicBezTo>
                  <a:pt x="458740" y="130948"/>
                  <a:pt x="457444" y="131463"/>
                  <a:pt x="455888" y="131463"/>
                </a:cubicBezTo>
                <a:cubicBezTo>
                  <a:pt x="454333" y="131463"/>
                  <a:pt x="452777" y="130948"/>
                  <a:pt x="451740" y="129918"/>
                </a:cubicBezTo>
                <a:cubicBezTo>
                  <a:pt x="450444" y="128888"/>
                  <a:pt x="449925" y="127600"/>
                  <a:pt x="449925" y="125797"/>
                </a:cubicBezTo>
                <a:lnTo>
                  <a:pt x="449925" y="111631"/>
                </a:lnTo>
                <a:cubicBezTo>
                  <a:pt x="449925" y="109828"/>
                  <a:pt x="450444" y="108283"/>
                  <a:pt x="451740" y="107253"/>
                </a:cubicBezTo>
                <a:cubicBezTo>
                  <a:pt x="452777" y="106222"/>
                  <a:pt x="454333" y="105707"/>
                  <a:pt x="455888" y="105707"/>
                </a:cubicBezTo>
                <a:close/>
                <a:moveTo>
                  <a:pt x="417689" y="105707"/>
                </a:moveTo>
                <a:cubicBezTo>
                  <a:pt x="419232" y="105707"/>
                  <a:pt x="420775" y="106222"/>
                  <a:pt x="421804" y="107251"/>
                </a:cubicBezTo>
                <a:cubicBezTo>
                  <a:pt x="423090" y="108280"/>
                  <a:pt x="423604" y="109824"/>
                  <a:pt x="423604" y="111625"/>
                </a:cubicBezTo>
                <a:lnTo>
                  <a:pt x="423604" y="125778"/>
                </a:lnTo>
                <a:cubicBezTo>
                  <a:pt x="423604" y="127579"/>
                  <a:pt x="423090" y="128865"/>
                  <a:pt x="421804" y="129895"/>
                </a:cubicBezTo>
                <a:cubicBezTo>
                  <a:pt x="421032" y="130667"/>
                  <a:pt x="420004" y="130924"/>
                  <a:pt x="418718" y="131181"/>
                </a:cubicBezTo>
                <a:cubicBezTo>
                  <a:pt x="416660" y="127322"/>
                  <a:pt x="414346" y="123719"/>
                  <a:pt x="412031" y="120117"/>
                </a:cubicBezTo>
                <a:lnTo>
                  <a:pt x="412031" y="111625"/>
                </a:lnTo>
                <a:cubicBezTo>
                  <a:pt x="412031" y="109824"/>
                  <a:pt x="412546" y="108280"/>
                  <a:pt x="413574" y="107251"/>
                </a:cubicBezTo>
                <a:cubicBezTo>
                  <a:pt x="414860" y="106222"/>
                  <a:pt x="416146" y="105707"/>
                  <a:pt x="417689" y="105707"/>
                </a:cubicBezTo>
                <a:close/>
                <a:moveTo>
                  <a:pt x="152280" y="105707"/>
                </a:moveTo>
                <a:cubicBezTo>
                  <a:pt x="153827" y="105707"/>
                  <a:pt x="155373" y="106222"/>
                  <a:pt x="156404" y="107253"/>
                </a:cubicBezTo>
                <a:cubicBezTo>
                  <a:pt x="157692" y="108283"/>
                  <a:pt x="158208" y="109828"/>
                  <a:pt x="158208" y="111631"/>
                </a:cubicBezTo>
                <a:lnTo>
                  <a:pt x="158208" y="125797"/>
                </a:lnTo>
                <a:cubicBezTo>
                  <a:pt x="158208" y="127600"/>
                  <a:pt x="157692" y="128888"/>
                  <a:pt x="156404" y="129918"/>
                </a:cubicBezTo>
                <a:cubicBezTo>
                  <a:pt x="155373" y="130948"/>
                  <a:pt x="153827" y="131463"/>
                  <a:pt x="152280" y="131463"/>
                </a:cubicBezTo>
                <a:cubicBezTo>
                  <a:pt x="150734" y="131463"/>
                  <a:pt x="149445" y="130948"/>
                  <a:pt x="148157" y="129918"/>
                </a:cubicBezTo>
                <a:cubicBezTo>
                  <a:pt x="147126" y="128888"/>
                  <a:pt x="146353" y="127600"/>
                  <a:pt x="146353" y="125797"/>
                </a:cubicBezTo>
                <a:lnTo>
                  <a:pt x="146353" y="111631"/>
                </a:lnTo>
                <a:cubicBezTo>
                  <a:pt x="146353" y="109828"/>
                  <a:pt x="147126" y="108283"/>
                  <a:pt x="148157" y="107253"/>
                </a:cubicBezTo>
                <a:cubicBezTo>
                  <a:pt x="149445" y="106222"/>
                  <a:pt x="150734" y="105707"/>
                  <a:pt x="152280" y="105707"/>
                </a:cubicBezTo>
                <a:close/>
                <a:moveTo>
                  <a:pt x="114351" y="105707"/>
                </a:moveTo>
                <a:cubicBezTo>
                  <a:pt x="115906" y="105707"/>
                  <a:pt x="117203" y="106222"/>
                  <a:pt x="118499" y="107253"/>
                </a:cubicBezTo>
                <a:cubicBezTo>
                  <a:pt x="119795" y="108283"/>
                  <a:pt x="120314" y="109828"/>
                  <a:pt x="120314" y="111631"/>
                </a:cubicBezTo>
                <a:lnTo>
                  <a:pt x="120314" y="125797"/>
                </a:lnTo>
                <a:cubicBezTo>
                  <a:pt x="120314" y="127600"/>
                  <a:pt x="119536" y="128888"/>
                  <a:pt x="118499" y="129918"/>
                </a:cubicBezTo>
                <a:cubicBezTo>
                  <a:pt x="117203" y="130948"/>
                  <a:pt x="115906" y="131463"/>
                  <a:pt x="114351" y="131463"/>
                </a:cubicBezTo>
                <a:cubicBezTo>
                  <a:pt x="112795" y="131463"/>
                  <a:pt x="111240" y="130948"/>
                  <a:pt x="110203" y="129918"/>
                </a:cubicBezTo>
                <a:cubicBezTo>
                  <a:pt x="108906" y="128888"/>
                  <a:pt x="108388" y="127600"/>
                  <a:pt x="108388" y="125797"/>
                </a:cubicBezTo>
                <a:lnTo>
                  <a:pt x="108388" y="111631"/>
                </a:lnTo>
                <a:cubicBezTo>
                  <a:pt x="108388" y="109828"/>
                  <a:pt x="108906" y="108283"/>
                  <a:pt x="110203" y="107253"/>
                </a:cubicBezTo>
                <a:cubicBezTo>
                  <a:pt x="111240" y="106222"/>
                  <a:pt x="112795" y="105707"/>
                  <a:pt x="114351" y="105707"/>
                </a:cubicBezTo>
                <a:close/>
                <a:moveTo>
                  <a:pt x="74094" y="105707"/>
                </a:moveTo>
                <a:lnTo>
                  <a:pt x="78187" y="105707"/>
                </a:lnTo>
                <a:lnTo>
                  <a:pt x="78187" y="131463"/>
                </a:lnTo>
                <a:lnTo>
                  <a:pt x="74094" y="131463"/>
                </a:lnTo>
                <a:close/>
                <a:moveTo>
                  <a:pt x="38211" y="105707"/>
                </a:moveTo>
                <a:cubicBezTo>
                  <a:pt x="39766" y="105707"/>
                  <a:pt x="41063" y="106222"/>
                  <a:pt x="42359" y="107253"/>
                </a:cubicBezTo>
                <a:cubicBezTo>
                  <a:pt x="43655" y="108283"/>
                  <a:pt x="44174" y="109828"/>
                  <a:pt x="44174" y="111631"/>
                </a:cubicBezTo>
                <a:lnTo>
                  <a:pt x="44174" y="125797"/>
                </a:lnTo>
                <a:cubicBezTo>
                  <a:pt x="44174" y="127600"/>
                  <a:pt x="43655" y="128888"/>
                  <a:pt x="42359" y="129918"/>
                </a:cubicBezTo>
                <a:cubicBezTo>
                  <a:pt x="41063" y="130948"/>
                  <a:pt x="39766" y="131463"/>
                  <a:pt x="38211" y="131463"/>
                </a:cubicBezTo>
                <a:cubicBezTo>
                  <a:pt x="36655" y="131463"/>
                  <a:pt x="35359" y="130948"/>
                  <a:pt x="34063" y="129918"/>
                </a:cubicBezTo>
                <a:cubicBezTo>
                  <a:pt x="33026" y="128888"/>
                  <a:pt x="32248" y="127600"/>
                  <a:pt x="32248" y="125797"/>
                </a:cubicBezTo>
                <a:lnTo>
                  <a:pt x="32248" y="111631"/>
                </a:lnTo>
                <a:cubicBezTo>
                  <a:pt x="32248" y="109828"/>
                  <a:pt x="33026" y="108283"/>
                  <a:pt x="34063" y="107253"/>
                </a:cubicBezTo>
                <a:cubicBezTo>
                  <a:pt x="35359" y="106222"/>
                  <a:pt x="36655" y="105707"/>
                  <a:pt x="38211" y="105707"/>
                </a:cubicBezTo>
                <a:close/>
                <a:moveTo>
                  <a:pt x="304101" y="76775"/>
                </a:moveTo>
                <a:cubicBezTo>
                  <a:pt x="369154" y="76775"/>
                  <a:pt x="421557" y="129363"/>
                  <a:pt x="421557" y="194067"/>
                </a:cubicBezTo>
                <a:cubicBezTo>
                  <a:pt x="421557" y="259029"/>
                  <a:pt x="369154" y="311617"/>
                  <a:pt x="304101" y="311617"/>
                </a:cubicBezTo>
                <a:cubicBezTo>
                  <a:pt x="239307" y="311617"/>
                  <a:pt x="186645" y="259029"/>
                  <a:pt x="186645" y="194067"/>
                </a:cubicBezTo>
                <a:lnTo>
                  <a:pt x="304101" y="194067"/>
                </a:lnTo>
                <a:close/>
                <a:moveTo>
                  <a:pt x="532028" y="62130"/>
                </a:moveTo>
                <a:cubicBezTo>
                  <a:pt x="530732" y="62130"/>
                  <a:pt x="530213" y="62902"/>
                  <a:pt x="530213" y="63932"/>
                </a:cubicBezTo>
                <a:lnTo>
                  <a:pt x="530213" y="79386"/>
                </a:lnTo>
                <a:cubicBezTo>
                  <a:pt x="530213" y="80416"/>
                  <a:pt x="530732" y="80931"/>
                  <a:pt x="532028" y="80931"/>
                </a:cubicBezTo>
                <a:cubicBezTo>
                  <a:pt x="533065" y="80931"/>
                  <a:pt x="533843" y="80416"/>
                  <a:pt x="533843" y="79386"/>
                </a:cubicBezTo>
                <a:lnTo>
                  <a:pt x="533843" y="63932"/>
                </a:lnTo>
                <a:cubicBezTo>
                  <a:pt x="533843" y="62902"/>
                  <a:pt x="533065" y="62130"/>
                  <a:pt x="532028" y="62130"/>
                </a:cubicBezTo>
                <a:close/>
                <a:moveTo>
                  <a:pt x="379713" y="62130"/>
                </a:moveTo>
                <a:cubicBezTo>
                  <a:pt x="378424" y="62130"/>
                  <a:pt x="377909" y="62902"/>
                  <a:pt x="377909" y="63932"/>
                </a:cubicBezTo>
                <a:lnTo>
                  <a:pt x="377909" y="79386"/>
                </a:lnTo>
                <a:cubicBezTo>
                  <a:pt x="377909" y="80416"/>
                  <a:pt x="378424" y="80931"/>
                  <a:pt x="379713" y="80931"/>
                </a:cubicBezTo>
                <a:cubicBezTo>
                  <a:pt x="381001" y="80931"/>
                  <a:pt x="381517" y="80416"/>
                  <a:pt x="381517" y="79386"/>
                </a:cubicBezTo>
                <a:lnTo>
                  <a:pt x="381517" y="63932"/>
                </a:lnTo>
                <a:cubicBezTo>
                  <a:pt x="381517" y="62902"/>
                  <a:pt x="381001" y="62130"/>
                  <a:pt x="379713" y="62130"/>
                </a:cubicBezTo>
                <a:close/>
                <a:moveTo>
                  <a:pt x="76410" y="62130"/>
                </a:moveTo>
                <a:cubicBezTo>
                  <a:pt x="75124" y="62130"/>
                  <a:pt x="74610" y="62902"/>
                  <a:pt x="74610" y="63932"/>
                </a:cubicBezTo>
                <a:lnTo>
                  <a:pt x="74610" y="79386"/>
                </a:lnTo>
                <a:cubicBezTo>
                  <a:pt x="74610" y="80416"/>
                  <a:pt x="75124" y="80931"/>
                  <a:pt x="76410" y="80931"/>
                </a:cubicBezTo>
                <a:cubicBezTo>
                  <a:pt x="77439" y="80931"/>
                  <a:pt x="77953" y="80416"/>
                  <a:pt x="77953" y="79386"/>
                </a:cubicBezTo>
                <a:lnTo>
                  <a:pt x="77953" y="63932"/>
                </a:lnTo>
                <a:cubicBezTo>
                  <a:pt x="77953" y="62902"/>
                  <a:pt x="77439" y="62130"/>
                  <a:pt x="76410" y="62130"/>
                </a:cubicBezTo>
                <a:close/>
                <a:moveTo>
                  <a:pt x="567910" y="58781"/>
                </a:moveTo>
                <a:lnTo>
                  <a:pt x="572073" y="58781"/>
                </a:lnTo>
                <a:lnTo>
                  <a:pt x="572073" y="84537"/>
                </a:lnTo>
                <a:lnTo>
                  <a:pt x="567910" y="84537"/>
                </a:lnTo>
                <a:close/>
                <a:moveTo>
                  <a:pt x="532028" y="58781"/>
                </a:moveTo>
                <a:cubicBezTo>
                  <a:pt x="533584" y="58781"/>
                  <a:pt x="534880" y="59296"/>
                  <a:pt x="536176" y="60327"/>
                </a:cubicBezTo>
                <a:cubicBezTo>
                  <a:pt x="537213" y="61357"/>
                  <a:pt x="537991" y="62902"/>
                  <a:pt x="537991" y="64705"/>
                </a:cubicBezTo>
                <a:lnTo>
                  <a:pt x="537991" y="78613"/>
                </a:lnTo>
                <a:cubicBezTo>
                  <a:pt x="537991" y="80416"/>
                  <a:pt x="537213" y="81962"/>
                  <a:pt x="536176" y="82992"/>
                </a:cubicBezTo>
                <a:cubicBezTo>
                  <a:pt x="534880" y="84022"/>
                  <a:pt x="533584" y="84537"/>
                  <a:pt x="532028" y="84537"/>
                </a:cubicBezTo>
                <a:cubicBezTo>
                  <a:pt x="530473" y="84537"/>
                  <a:pt x="528917" y="84022"/>
                  <a:pt x="527880" y="82992"/>
                </a:cubicBezTo>
                <a:cubicBezTo>
                  <a:pt x="526584" y="81962"/>
                  <a:pt x="526065" y="80416"/>
                  <a:pt x="526065" y="78613"/>
                </a:cubicBezTo>
                <a:lnTo>
                  <a:pt x="526065" y="64705"/>
                </a:lnTo>
                <a:cubicBezTo>
                  <a:pt x="526065" y="62902"/>
                  <a:pt x="526584" y="61357"/>
                  <a:pt x="527880" y="60327"/>
                </a:cubicBezTo>
                <a:cubicBezTo>
                  <a:pt x="528917" y="59296"/>
                  <a:pt x="530473" y="58781"/>
                  <a:pt x="532028" y="58781"/>
                </a:cubicBezTo>
                <a:close/>
                <a:moveTo>
                  <a:pt x="491770" y="58781"/>
                </a:moveTo>
                <a:lnTo>
                  <a:pt x="495863" y="58781"/>
                </a:lnTo>
                <a:lnTo>
                  <a:pt x="495863" y="84537"/>
                </a:lnTo>
                <a:lnTo>
                  <a:pt x="491770" y="84537"/>
                </a:lnTo>
                <a:close/>
                <a:moveTo>
                  <a:pt x="453806" y="58781"/>
                </a:moveTo>
                <a:lnTo>
                  <a:pt x="457969" y="58781"/>
                </a:lnTo>
                <a:lnTo>
                  <a:pt x="457969" y="84537"/>
                </a:lnTo>
                <a:lnTo>
                  <a:pt x="453806" y="84537"/>
                </a:lnTo>
                <a:close/>
                <a:moveTo>
                  <a:pt x="415630" y="58781"/>
                </a:moveTo>
                <a:lnTo>
                  <a:pt x="419723" y="58781"/>
                </a:lnTo>
                <a:lnTo>
                  <a:pt x="419723" y="84537"/>
                </a:lnTo>
                <a:lnTo>
                  <a:pt x="415630" y="84537"/>
                </a:lnTo>
                <a:close/>
                <a:moveTo>
                  <a:pt x="379713" y="58781"/>
                </a:moveTo>
                <a:cubicBezTo>
                  <a:pt x="381259" y="58781"/>
                  <a:pt x="382548" y="59296"/>
                  <a:pt x="383836" y="60327"/>
                </a:cubicBezTo>
                <a:cubicBezTo>
                  <a:pt x="384867" y="61357"/>
                  <a:pt x="385640" y="62902"/>
                  <a:pt x="385640" y="64705"/>
                </a:cubicBezTo>
                <a:lnTo>
                  <a:pt x="385640" y="78613"/>
                </a:lnTo>
                <a:cubicBezTo>
                  <a:pt x="385640" y="80416"/>
                  <a:pt x="384867" y="81962"/>
                  <a:pt x="383836" y="82992"/>
                </a:cubicBezTo>
                <a:cubicBezTo>
                  <a:pt x="382548" y="84022"/>
                  <a:pt x="381259" y="84537"/>
                  <a:pt x="379713" y="84537"/>
                </a:cubicBezTo>
                <a:cubicBezTo>
                  <a:pt x="378166" y="84537"/>
                  <a:pt x="376620" y="84022"/>
                  <a:pt x="375589" y="82992"/>
                </a:cubicBezTo>
                <a:cubicBezTo>
                  <a:pt x="374301" y="81962"/>
                  <a:pt x="373785" y="80416"/>
                  <a:pt x="373785" y="78613"/>
                </a:cubicBezTo>
                <a:lnTo>
                  <a:pt x="373785" y="64705"/>
                </a:lnTo>
                <a:cubicBezTo>
                  <a:pt x="373785" y="62902"/>
                  <a:pt x="374301" y="61357"/>
                  <a:pt x="375589" y="60327"/>
                </a:cubicBezTo>
                <a:cubicBezTo>
                  <a:pt x="376620" y="59296"/>
                  <a:pt x="378166" y="58781"/>
                  <a:pt x="379713" y="58781"/>
                </a:cubicBezTo>
                <a:close/>
                <a:moveTo>
                  <a:pt x="188480" y="58781"/>
                </a:moveTo>
                <a:lnTo>
                  <a:pt x="192573" y="58781"/>
                </a:lnTo>
                <a:lnTo>
                  <a:pt x="192573" y="84537"/>
                </a:lnTo>
                <a:lnTo>
                  <a:pt x="188480" y="84537"/>
                </a:lnTo>
                <a:close/>
                <a:moveTo>
                  <a:pt x="150234" y="58781"/>
                </a:moveTo>
                <a:lnTo>
                  <a:pt x="154397" y="58781"/>
                </a:lnTo>
                <a:lnTo>
                  <a:pt x="154397" y="84537"/>
                </a:lnTo>
                <a:lnTo>
                  <a:pt x="150234" y="84537"/>
                </a:lnTo>
                <a:close/>
                <a:moveTo>
                  <a:pt x="112270" y="58781"/>
                </a:moveTo>
                <a:lnTo>
                  <a:pt x="116433" y="58781"/>
                </a:lnTo>
                <a:lnTo>
                  <a:pt x="116433" y="84537"/>
                </a:lnTo>
                <a:lnTo>
                  <a:pt x="112270" y="84537"/>
                </a:lnTo>
                <a:close/>
                <a:moveTo>
                  <a:pt x="76410" y="58781"/>
                </a:moveTo>
                <a:cubicBezTo>
                  <a:pt x="77953" y="58781"/>
                  <a:pt x="79239" y="59296"/>
                  <a:pt x="80268" y="60327"/>
                </a:cubicBezTo>
                <a:cubicBezTo>
                  <a:pt x="81553" y="61357"/>
                  <a:pt x="82068" y="62902"/>
                  <a:pt x="82068" y="64705"/>
                </a:cubicBezTo>
                <a:lnTo>
                  <a:pt x="82068" y="78613"/>
                </a:lnTo>
                <a:cubicBezTo>
                  <a:pt x="82068" y="80416"/>
                  <a:pt x="81553" y="81962"/>
                  <a:pt x="80268" y="82992"/>
                </a:cubicBezTo>
                <a:cubicBezTo>
                  <a:pt x="79239" y="84022"/>
                  <a:pt x="77953" y="84537"/>
                  <a:pt x="76410" y="84537"/>
                </a:cubicBezTo>
                <a:cubicBezTo>
                  <a:pt x="74610" y="84537"/>
                  <a:pt x="73324" y="84022"/>
                  <a:pt x="72038" y="82992"/>
                </a:cubicBezTo>
                <a:cubicBezTo>
                  <a:pt x="71009" y="81962"/>
                  <a:pt x="70495" y="80416"/>
                  <a:pt x="70495" y="78613"/>
                </a:cubicBezTo>
                <a:lnTo>
                  <a:pt x="70495" y="64705"/>
                </a:lnTo>
                <a:cubicBezTo>
                  <a:pt x="70495" y="62902"/>
                  <a:pt x="71009" y="61357"/>
                  <a:pt x="72038" y="60327"/>
                </a:cubicBezTo>
                <a:cubicBezTo>
                  <a:pt x="73324" y="59296"/>
                  <a:pt x="74610" y="58781"/>
                  <a:pt x="76410" y="58781"/>
                </a:cubicBezTo>
                <a:close/>
                <a:moveTo>
                  <a:pt x="36129" y="58781"/>
                </a:moveTo>
                <a:lnTo>
                  <a:pt x="40292" y="58781"/>
                </a:lnTo>
                <a:lnTo>
                  <a:pt x="40292" y="84537"/>
                </a:lnTo>
                <a:lnTo>
                  <a:pt x="36129" y="84537"/>
                </a:lnTo>
                <a:close/>
                <a:moveTo>
                  <a:pt x="282685" y="55394"/>
                </a:moveTo>
                <a:lnTo>
                  <a:pt x="282685" y="172674"/>
                </a:lnTo>
                <a:lnTo>
                  <a:pt x="165194" y="172674"/>
                </a:lnTo>
                <a:cubicBezTo>
                  <a:pt x="165194" y="107977"/>
                  <a:pt x="217872" y="55394"/>
                  <a:pt x="282685" y="55394"/>
                </a:cubicBezTo>
                <a:close/>
                <a:moveTo>
                  <a:pt x="568190" y="23972"/>
                </a:moveTo>
                <a:lnTo>
                  <a:pt x="568190" y="33767"/>
                </a:lnTo>
                <a:cubicBezTo>
                  <a:pt x="568190" y="34798"/>
                  <a:pt x="568964" y="35571"/>
                  <a:pt x="569997" y="35571"/>
                </a:cubicBezTo>
                <a:cubicBezTo>
                  <a:pt x="571288" y="35571"/>
                  <a:pt x="571804" y="34798"/>
                  <a:pt x="571804" y="33767"/>
                </a:cubicBezTo>
                <a:lnTo>
                  <a:pt x="571804" y="26034"/>
                </a:lnTo>
                <a:cubicBezTo>
                  <a:pt x="570771" y="25260"/>
                  <a:pt x="569481" y="24487"/>
                  <a:pt x="568190" y="23972"/>
                </a:cubicBezTo>
                <a:close/>
                <a:moveTo>
                  <a:pt x="40013" y="23972"/>
                </a:moveTo>
                <a:cubicBezTo>
                  <a:pt x="38722" y="24487"/>
                  <a:pt x="37690" y="25260"/>
                  <a:pt x="36399" y="26034"/>
                </a:cubicBezTo>
                <a:lnTo>
                  <a:pt x="36399" y="33767"/>
                </a:lnTo>
                <a:cubicBezTo>
                  <a:pt x="36399" y="34798"/>
                  <a:pt x="37173" y="35313"/>
                  <a:pt x="38206" y="35313"/>
                </a:cubicBezTo>
                <a:cubicBezTo>
                  <a:pt x="39497" y="35313"/>
                  <a:pt x="40013" y="34798"/>
                  <a:pt x="40013" y="33767"/>
                </a:cubicBezTo>
                <a:close/>
                <a:moveTo>
                  <a:pt x="530242" y="21394"/>
                </a:moveTo>
                <a:lnTo>
                  <a:pt x="530242" y="33767"/>
                </a:lnTo>
                <a:cubicBezTo>
                  <a:pt x="530242" y="34798"/>
                  <a:pt x="530758" y="35571"/>
                  <a:pt x="532049" y="35571"/>
                </a:cubicBezTo>
                <a:cubicBezTo>
                  <a:pt x="533081" y="35571"/>
                  <a:pt x="533856" y="34798"/>
                  <a:pt x="533856" y="33767"/>
                </a:cubicBezTo>
                <a:lnTo>
                  <a:pt x="533856" y="21394"/>
                </a:lnTo>
                <a:close/>
                <a:moveTo>
                  <a:pt x="492035" y="21394"/>
                </a:moveTo>
                <a:lnTo>
                  <a:pt x="492035" y="33767"/>
                </a:lnTo>
                <a:cubicBezTo>
                  <a:pt x="492035" y="34798"/>
                  <a:pt x="492810" y="35571"/>
                  <a:pt x="493842" y="35571"/>
                </a:cubicBezTo>
                <a:cubicBezTo>
                  <a:pt x="495133" y="35571"/>
                  <a:pt x="495650" y="34798"/>
                  <a:pt x="495650" y="33767"/>
                </a:cubicBezTo>
                <a:lnTo>
                  <a:pt x="495650" y="21394"/>
                </a:lnTo>
                <a:close/>
                <a:moveTo>
                  <a:pt x="454087" y="21394"/>
                </a:moveTo>
                <a:lnTo>
                  <a:pt x="454087" y="33767"/>
                </a:lnTo>
                <a:cubicBezTo>
                  <a:pt x="454087" y="34798"/>
                  <a:pt x="454604" y="35571"/>
                  <a:pt x="455894" y="35571"/>
                </a:cubicBezTo>
                <a:cubicBezTo>
                  <a:pt x="456927" y="35571"/>
                  <a:pt x="457701" y="34798"/>
                  <a:pt x="457701" y="33767"/>
                </a:cubicBezTo>
                <a:lnTo>
                  <a:pt x="457701" y="21394"/>
                </a:lnTo>
                <a:close/>
                <a:moveTo>
                  <a:pt x="415881" y="21394"/>
                </a:moveTo>
                <a:lnTo>
                  <a:pt x="415881" y="33767"/>
                </a:lnTo>
                <a:cubicBezTo>
                  <a:pt x="415881" y="34798"/>
                  <a:pt x="416655" y="35571"/>
                  <a:pt x="417688" y="35571"/>
                </a:cubicBezTo>
                <a:cubicBezTo>
                  <a:pt x="418979" y="35571"/>
                  <a:pt x="419495" y="34798"/>
                  <a:pt x="419495" y="33767"/>
                </a:cubicBezTo>
                <a:lnTo>
                  <a:pt x="419495" y="21394"/>
                </a:lnTo>
                <a:close/>
                <a:moveTo>
                  <a:pt x="377933" y="21394"/>
                </a:moveTo>
                <a:lnTo>
                  <a:pt x="377933" y="33767"/>
                </a:lnTo>
                <a:cubicBezTo>
                  <a:pt x="377933" y="34798"/>
                  <a:pt x="378449" y="35571"/>
                  <a:pt x="379740" y="35571"/>
                </a:cubicBezTo>
                <a:cubicBezTo>
                  <a:pt x="381031" y="35571"/>
                  <a:pt x="381547" y="34798"/>
                  <a:pt x="381547" y="33767"/>
                </a:cubicBezTo>
                <a:lnTo>
                  <a:pt x="381547" y="21394"/>
                </a:lnTo>
                <a:close/>
                <a:moveTo>
                  <a:pt x="339985" y="21394"/>
                </a:moveTo>
                <a:lnTo>
                  <a:pt x="339985" y="33767"/>
                </a:lnTo>
                <a:cubicBezTo>
                  <a:pt x="339985" y="34798"/>
                  <a:pt x="340501" y="35571"/>
                  <a:pt x="341792" y="35571"/>
                </a:cubicBezTo>
                <a:cubicBezTo>
                  <a:pt x="342824" y="35571"/>
                  <a:pt x="343341" y="34798"/>
                  <a:pt x="343341" y="33767"/>
                </a:cubicBezTo>
                <a:lnTo>
                  <a:pt x="343341" y="21394"/>
                </a:lnTo>
                <a:close/>
                <a:moveTo>
                  <a:pt x="302811" y="21394"/>
                </a:moveTo>
                <a:lnTo>
                  <a:pt x="302811" y="33767"/>
                </a:lnTo>
                <a:cubicBezTo>
                  <a:pt x="302811" y="34798"/>
                  <a:pt x="303327" y="35571"/>
                  <a:pt x="304618" y="35571"/>
                </a:cubicBezTo>
                <a:cubicBezTo>
                  <a:pt x="305909" y="35571"/>
                  <a:pt x="306425" y="34798"/>
                  <a:pt x="306425" y="33767"/>
                </a:cubicBezTo>
                <a:lnTo>
                  <a:pt x="306425" y="21394"/>
                </a:lnTo>
                <a:close/>
                <a:moveTo>
                  <a:pt x="264863" y="21394"/>
                </a:moveTo>
                <a:lnTo>
                  <a:pt x="264863" y="33767"/>
                </a:lnTo>
                <a:cubicBezTo>
                  <a:pt x="264863" y="34798"/>
                  <a:pt x="265379" y="35571"/>
                  <a:pt x="266670" y="35571"/>
                </a:cubicBezTo>
                <a:cubicBezTo>
                  <a:pt x="267702" y="35571"/>
                  <a:pt x="268477" y="34798"/>
                  <a:pt x="268477" y="33767"/>
                </a:cubicBezTo>
                <a:lnTo>
                  <a:pt x="268477" y="21394"/>
                </a:lnTo>
                <a:close/>
                <a:moveTo>
                  <a:pt x="226657" y="21394"/>
                </a:moveTo>
                <a:lnTo>
                  <a:pt x="226657" y="33767"/>
                </a:lnTo>
                <a:cubicBezTo>
                  <a:pt x="226657" y="34798"/>
                  <a:pt x="227173" y="35571"/>
                  <a:pt x="228464" y="35571"/>
                </a:cubicBezTo>
                <a:cubicBezTo>
                  <a:pt x="229754" y="35571"/>
                  <a:pt x="230271" y="34798"/>
                  <a:pt x="230271" y="33767"/>
                </a:cubicBezTo>
                <a:lnTo>
                  <a:pt x="230271" y="21394"/>
                </a:lnTo>
                <a:close/>
                <a:moveTo>
                  <a:pt x="188708" y="21394"/>
                </a:moveTo>
                <a:lnTo>
                  <a:pt x="188708" y="33767"/>
                </a:lnTo>
                <a:cubicBezTo>
                  <a:pt x="188708" y="34798"/>
                  <a:pt x="189225" y="35571"/>
                  <a:pt x="190515" y="35571"/>
                </a:cubicBezTo>
                <a:cubicBezTo>
                  <a:pt x="191806" y="35571"/>
                  <a:pt x="192322" y="34798"/>
                  <a:pt x="192322" y="33767"/>
                </a:cubicBezTo>
                <a:lnTo>
                  <a:pt x="192322" y="21394"/>
                </a:lnTo>
                <a:close/>
                <a:moveTo>
                  <a:pt x="150502" y="21394"/>
                </a:moveTo>
                <a:lnTo>
                  <a:pt x="150502" y="33767"/>
                </a:lnTo>
                <a:cubicBezTo>
                  <a:pt x="150502" y="34798"/>
                  <a:pt x="151276" y="35571"/>
                  <a:pt x="152309" y="35571"/>
                </a:cubicBezTo>
                <a:cubicBezTo>
                  <a:pt x="153599" y="35571"/>
                  <a:pt x="154116" y="34798"/>
                  <a:pt x="154116" y="33767"/>
                </a:cubicBezTo>
                <a:lnTo>
                  <a:pt x="154116" y="21394"/>
                </a:lnTo>
                <a:close/>
                <a:moveTo>
                  <a:pt x="112553" y="21394"/>
                </a:moveTo>
                <a:lnTo>
                  <a:pt x="112553" y="33767"/>
                </a:lnTo>
                <a:cubicBezTo>
                  <a:pt x="112553" y="34798"/>
                  <a:pt x="113070" y="35571"/>
                  <a:pt x="114361" y="35571"/>
                </a:cubicBezTo>
                <a:cubicBezTo>
                  <a:pt x="115393" y="35571"/>
                  <a:pt x="116168" y="34798"/>
                  <a:pt x="116168" y="33767"/>
                </a:cubicBezTo>
                <a:lnTo>
                  <a:pt x="116168" y="21394"/>
                </a:lnTo>
                <a:close/>
                <a:moveTo>
                  <a:pt x="74605" y="21394"/>
                </a:moveTo>
                <a:lnTo>
                  <a:pt x="74605" y="33767"/>
                </a:lnTo>
                <a:cubicBezTo>
                  <a:pt x="74605" y="34798"/>
                  <a:pt x="75122" y="35571"/>
                  <a:pt x="76412" y="35571"/>
                </a:cubicBezTo>
                <a:cubicBezTo>
                  <a:pt x="77445" y="35571"/>
                  <a:pt x="77961" y="34798"/>
                  <a:pt x="77961" y="33767"/>
                </a:cubicBezTo>
                <a:lnTo>
                  <a:pt x="77961" y="21394"/>
                </a:lnTo>
                <a:close/>
                <a:moveTo>
                  <a:pt x="52662" y="21394"/>
                </a:moveTo>
                <a:cubicBezTo>
                  <a:pt x="49565" y="21394"/>
                  <a:pt x="46983" y="21910"/>
                  <a:pt x="44144" y="22683"/>
                </a:cubicBezTo>
                <a:lnTo>
                  <a:pt x="44144" y="32993"/>
                </a:lnTo>
                <a:cubicBezTo>
                  <a:pt x="44144" y="34798"/>
                  <a:pt x="43627" y="36344"/>
                  <a:pt x="42336" y="37375"/>
                </a:cubicBezTo>
                <a:cubicBezTo>
                  <a:pt x="41304" y="38406"/>
                  <a:pt x="39755" y="38922"/>
                  <a:pt x="38206" y="38922"/>
                </a:cubicBezTo>
                <a:cubicBezTo>
                  <a:pt x="36657" y="38922"/>
                  <a:pt x="35366" y="38406"/>
                  <a:pt x="34076" y="37375"/>
                </a:cubicBezTo>
                <a:cubicBezTo>
                  <a:pt x="33043" y="36344"/>
                  <a:pt x="32269" y="34798"/>
                  <a:pt x="32269" y="32993"/>
                </a:cubicBezTo>
                <a:lnTo>
                  <a:pt x="32269" y="29127"/>
                </a:lnTo>
                <a:cubicBezTo>
                  <a:pt x="25815" y="34798"/>
                  <a:pt x="21426" y="43046"/>
                  <a:pt x="21426" y="52326"/>
                </a:cubicBezTo>
                <a:lnTo>
                  <a:pt x="21426" y="322719"/>
                </a:lnTo>
                <a:cubicBezTo>
                  <a:pt x="21426" y="333802"/>
                  <a:pt x="27364" y="343340"/>
                  <a:pt x="36141" y="349010"/>
                </a:cubicBezTo>
                <a:lnTo>
                  <a:pt x="36141" y="332771"/>
                </a:lnTo>
                <a:lnTo>
                  <a:pt x="40271" y="332771"/>
                </a:lnTo>
                <a:lnTo>
                  <a:pt x="40271" y="351073"/>
                </a:lnTo>
                <a:cubicBezTo>
                  <a:pt x="44144" y="352877"/>
                  <a:pt x="48274" y="353650"/>
                  <a:pt x="52662" y="353650"/>
                </a:cubicBezTo>
                <a:lnTo>
                  <a:pt x="70733" y="353650"/>
                </a:lnTo>
                <a:cubicBezTo>
                  <a:pt x="70733" y="353392"/>
                  <a:pt x="70475" y="353135"/>
                  <a:pt x="70475" y="352877"/>
                </a:cubicBezTo>
                <a:lnTo>
                  <a:pt x="70475" y="338958"/>
                </a:lnTo>
                <a:cubicBezTo>
                  <a:pt x="70475" y="336896"/>
                  <a:pt x="70991" y="335349"/>
                  <a:pt x="72282" y="334318"/>
                </a:cubicBezTo>
                <a:cubicBezTo>
                  <a:pt x="73315" y="333287"/>
                  <a:pt x="74863" y="332771"/>
                  <a:pt x="76412" y="332771"/>
                </a:cubicBezTo>
                <a:cubicBezTo>
                  <a:pt x="77961" y="332771"/>
                  <a:pt x="79252" y="333287"/>
                  <a:pt x="80543" y="334318"/>
                </a:cubicBezTo>
                <a:cubicBezTo>
                  <a:pt x="81575" y="335349"/>
                  <a:pt x="82350" y="336896"/>
                  <a:pt x="82350" y="338958"/>
                </a:cubicBezTo>
                <a:lnTo>
                  <a:pt x="82350" y="352877"/>
                </a:lnTo>
                <a:cubicBezTo>
                  <a:pt x="82350" y="353135"/>
                  <a:pt x="81834" y="353392"/>
                  <a:pt x="81834" y="353650"/>
                </a:cubicBezTo>
                <a:lnTo>
                  <a:pt x="112295" y="353650"/>
                </a:lnTo>
                <a:lnTo>
                  <a:pt x="112295" y="332771"/>
                </a:lnTo>
                <a:lnTo>
                  <a:pt x="116426" y="332771"/>
                </a:lnTo>
                <a:lnTo>
                  <a:pt x="116426" y="353650"/>
                </a:lnTo>
                <a:lnTo>
                  <a:pt x="150243" y="353650"/>
                </a:lnTo>
                <a:lnTo>
                  <a:pt x="150243" y="332771"/>
                </a:lnTo>
                <a:lnTo>
                  <a:pt x="154374" y="332771"/>
                </a:lnTo>
                <a:lnTo>
                  <a:pt x="154374" y="353650"/>
                </a:lnTo>
                <a:lnTo>
                  <a:pt x="188708" y="353650"/>
                </a:lnTo>
                <a:lnTo>
                  <a:pt x="188708" y="332771"/>
                </a:lnTo>
                <a:lnTo>
                  <a:pt x="192839" y="332771"/>
                </a:lnTo>
                <a:lnTo>
                  <a:pt x="192839" y="353650"/>
                </a:lnTo>
                <a:lnTo>
                  <a:pt x="223042" y="353650"/>
                </a:lnTo>
                <a:cubicBezTo>
                  <a:pt x="223042" y="353392"/>
                  <a:pt x="222784" y="353135"/>
                  <a:pt x="222784" y="352877"/>
                </a:cubicBezTo>
                <a:lnTo>
                  <a:pt x="222784" y="338958"/>
                </a:lnTo>
                <a:cubicBezTo>
                  <a:pt x="222784" y="336896"/>
                  <a:pt x="223301" y="335349"/>
                  <a:pt x="224591" y="334318"/>
                </a:cubicBezTo>
                <a:cubicBezTo>
                  <a:pt x="225624" y="333287"/>
                  <a:pt x="227173" y="332771"/>
                  <a:pt x="228722" y="332771"/>
                </a:cubicBezTo>
                <a:cubicBezTo>
                  <a:pt x="230271" y="332771"/>
                  <a:pt x="231561" y="333287"/>
                  <a:pt x="232852" y="334318"/>
                </a:cubicBezTo>
                <a:cubicBezTo>
                  <a:pt x="233885" y="335349"/>
                  <a:pt x="234659" y="336896"/>
                  <a:pt x="234659" y="338958"/>
                </a:cubicBezTo>
                <a:lnTo>
                  <a:pt x="234659" y="352877"/>
                </a:lnTo>
                <a:cubicBezTo>
                  <a:pt x="234659" y="353135"/>
                  <a:pt x="234143" y="353392"/>
                  <a:pt x="234143" y="353650"/>
                </a:cubicBezTo>
                <a:lnTo>
                  <a:pt x="264605" y="353650"/>
                </a:lnTo>
                <a:lnTo>
                  <a:pt x="264605" y="332771"/>
                </a:lnTo>
                <a:lnTo>
                  <a:pt x="268735" y="332771"/>
                </a:lnTo>
                <a:lnTo>
                  <a:pt x="268735" y="353650"/>
                </a:lnTo>
                <a:lnTo>
                  <a:pt x="302811" y="353650"/>
                </a:lnTo>
                <a:lnTo>
                  <a:pt x="302811" y="332771"/>
                </a:lnTo>
                <a:lnTo>
                  <a:pt x="306683" y="332771"/>
                </a:lnTo>
                <a:lnTo>
                  <a:pt x="306683" y="353650"/>
                </a:lnTo>
                <a:lnTo>
                  <a:pt x="339727" y="353650"/>
                </a:lnTo>
                <a:lnTo>
                  <a:pt x="339727" y="332771"/>
                </a:lnTo>
                <a:lnTo>
                  <a:pt x="343857" y="332771"/>
                </a:lnTo>
                <a:lnTo>
                  <a:pt x="343857" y="353650"/>
                </a:lnTo>
                <a:lnTo>
                  <a:pt x="374319" y="353650"/>
                </a:lnTo>
                <a:cubicBezTo>
                  <a:pt x="374319" y="353392"/>
                  <a:pt x="373802" y="353135"/>
                  <a:pt x="373802" y="352877"/>
                </a:cubicBezTo>
                <a:lnTo>
                  <a:pt x="373802" y="338958"/>
                </a:lnTo>
                <a:cubicBezTo>
                  <a:pt x="373802" y="336896"/>
                  <a:pt x="374577" y="335349"/>
                  <a:pt x="375609" y="334318"/>
                </a:cubicBezTo>
                <a:cubicBezTo>
                  <a:pt x="376900" y="333287"/>
                  <a:pt x="378191" y="332771"/>
                  <a:pt x="379740" y="332771"/>
                </a:cubicBezTo>
                <a:cubicBezTo>
                  <a:pt x="381289" y="332771"/>
                  <a:pt x="382838" y="333287"/>
                  <a:pt x="383870" y="334318"/>
                </a:cubicBezTo>
                <a:cubicBezTo>
                  <a:pt x="385161" y="335349"/>
                  <a:pt x="385677" y="336896"/>
                  <a:pt x="385677" y="338958"/>
                </a:cubicBezTo>
                <a:lnTo>
                  <a:pt x="385677" y="352877"/>
                </a:lnTo>
                <a:cubicBezTo>
                  <a:pt x="385677" y="353135"/>
                  <a:pt x="385419" y="353392"/>
                  <a:pt x="385419" y="353650"/>
                </a:cubicBezTo>
                <a:lnTo>
                  <a:pt x="415881" y="353650"/>
                </a:lnTo>
                <a:lnTo>
                  <a:pt x="415881" y="332771"/>
                </a:lnTo>
                <a:lnTo>
                  <a:pt x="420011" y="332771"/>
                </a:lnTo>
                <a:lnTo>
                  <a:pt x="420011" y="353650"/>
                </a:lnTo>
                <a:lnTo>
                  <a:pt x="453829" y="353650"/>
                </a:lnTo>
                <a:lnTo>
                  <a:pt x="453829" y="332771"/>
                </a:lnTo>
                <a:lnTo>
                  <a:pt x="457960" y="332771"/>
                </a:lnTo>
                <a:lnTo>
                  <a:pt x="457960" y="353650"/>
                </a:lnTo>
                <a:lnTo>
                  <a:pt x="492035" y="353650"/>
                </a:lnTo>
                <a:lnTo>
                  <a:pt x="492035" y="332771"/>
                </a:lnTo>
                <a:lnTo>
                  <a:pt x="495908" y="332771"/>
                </a:lnTo>
                <a:lnTo>
                  <a:pt x="495908" y="353650"/>
                </a:lnTo>
                <a:lnTo>
                  <a:pt x="526369" y="353650"/>
                </a:lnTo>
                <a:cubicBezTo>
                  <a:pt x="526369" y="353392"/>
                  <a:pt x="526111" y="353135"/>
                  <a:pt x="526111" y="352877"/>
                </a:cubicBezTo>
                <a:lnTo>
                  <a:pt x="526111" y="338958"/>
                </a:lnTo>
                <a:cubicBezTo>
                  <a:pt x="526111" y="336896"/>
                  <a:pt x="526628" y="335349"/>
                  <a:pt x="527918" y="334318"/>
                </a:cubicBezTo>
                <a:cubicBezTo>
                  <a:pt x="528951" y="333287"/>
                  <a:pt x="530500" y="332771"/>
                  <a:pt x="532049" y="332771"/>
                </a:cubicBezTo>
                <a:cubicBezTo>
                  <a:pt x="533598" y="332771"/>
                  <a:pt x="534888" y="333287"/>
                  <a:pt x="536179" y="334318"/>
                </a:cubicBezTo>
                <a:cubicBezTo>
                  <a:pt x="537212" y="335349"/>
                  <a:pt x="537986" y="336896"/>
                  <a:pt x="537986" y="338958"/>
                </a:cubicBezTo>
                <a:lnTo>
                  <a:pt x="537986" y="352877"/>
                </a:lnTo>
                <a:cubicBezTo>
                  <a:pt x="537986" y="353135"/>
                  <a:pt x="537728" y="353392"/>
                  <a:pt x="537470" y="353650"/>
                </a:cubicBezTo>
                <a:lnTo>
                  <a:pt x="555540" y="353650"/>
                </a:lnTo>
                <a:cubicBezTo>
                  <a:pt x="559929" y="353650"/>
                  <a:pt x="564059" y="352877"/>
                  <a:pt x="567932" y="351073"/>
                </a:cubicBezTo>
                <a:lnTo>
                  <a:pt x="567932" y="332771"/>
                </a:lnTo>
                <a:lnTo>
                  <a:pt x="572062" y="332771"/>
                </a:lnTo>
                <a:lnTo>
                  <a:pt x="572062" y="349010"/>
                </a:lnTo>
                <a:cubicBezTo>
                  <a:pt x="580839" y="343340"/>
                  <a:pt x="586777" y="333802"/>
                  <a:pt x="586777" y="322719"/>
                </a:cubicBezTo>
                <a:lnTo>
                  <a:pt x="586777" y="52326"/>
                </a:lnTo>
                <a:cubicBezTo>
                  <a:pt x="586777" y="43046"/>
                  <a:pt x="582388" y="34798"/>
                  <a:pt x="575934" y="29127"/>
                </a:cubicBezTo>
                <a:lnTo>
                  <a:pt x="575934" y="32993"/>
                </a:lnTo>
                <a:cubicBezTo>
                  <a:pt x="575934" y="34798"/>
                  <a:pt x="575160" y="36344"/>
                  <a:pt x="574127" y="37375"/>
                </a:cubicBezTo>
                <a:cubicBezTo>
                  <a:pt x="572837" y="38406"/>
                  <a:pt x="571546" y="38922"/>
                  <a:pt x="569997" y="38922"/>
                </a:cubicBezTo>
                <a:cubicBezTo>
                  <a:pt x="568448" y="38922"/>
                  <a:pt x="566899" y="38406"/>
                  <a:pt x="565867" y="37375"/>
                </a:cubicBezTo>
                <a:cubicBezTo>
                  <a:pt x="564576" y="36344"/>
                  <a:pt x="564059" y="34798"/>
                  <a:pt x="564059" y="32993"/>
                </a:cubicBezTo>
                <a:lnTo>
                  <a:pt x="564059" y="22683"/>
                </a:lnTo>
                <a:cubicBezTo>
                  <a:pt x="561220" y="21910"/>
                  <a:pt x="558638" y="21394"/>
                  <a:pt x="555540" y="21394"/>
                </a:cubicBezTo>
                <a:lnTo>
                  <a:pt x="537728" y="21394"/>
                </a:lnTo>
                <a:lnTo>
                  <a:pt x="537728" y="32993"/>
                </a:lnTo>
                <a:cubicBezTo>
                  <a:pt x="537728" y="34798"/>
                  <a:pt x="537212" y="36344"/>
                  <a:pt x="535921" y="37375"/>
                </a:cubicBezTo>
                <a:cubicBezTo>
                  <a:pt x="534888" y="38406"/>
                  <a:pt x="533340" y="38922"/>
                  <a:pt x="531791" y="38922"/>
                </a:cubicBezTo>
                <a:cubicBezTo>
                  <a:pt x="530242" y="38922"/>
                  <a:pt x="528951" y="38406"/>
                  <a:pt x="527660" y="37375"/>
                </a:cubicBezTo>
                <a:cubicBezTo>
                  <a:pt x="526628" y="36344"/>
                  <a:pt x="526111" y="34798"/>
                  <a:pt x="526111" y="32993"/>
                </a:cubicBezTo>
                <a:lnTo>
                  <a:pt x="526111" y="21394"/>
                </a:lnTo>
                <a:lnTo>
                  <a:pt x="499780" y="21394"/>
                </a:lnTo>
                <a:lnTo>
                  <a:pt x="499780" y="32993"/>
                </a:lnTo>
                <a:cubicBezTo>
                  <a:pt x="499780" y="34798"/>
                  <a:pt x="499264" y="36344"/>
                  <a:pt x="497973" y="37375"/>
                </a:cubicBezTo>
                <a:cubicBezTo>
                  <a:pt x="496682" y="38406"/>
                  <a:pt x="495391" y="38922"/>
                  <a:pt x="493842" y="38922"/>
                </a:cubicBezTo>
                <a:cubicBezTo>
                  <a:pt x="492294" y="38922"/>
                  <a:pt x="491003" y="38406"/>
                  <a:pt x="489712" y="37375"/>
                </a:cubicBezTo>
                <a:cubicBezTo>
                  <a:pt x="488679" y="36344"/>
                  <a:pt x="487905" y="34798"/>
                  <a:pt x="487905" y="32993"/>
                </a:cubicBezTo>
                <a:lnTo>
                  <a:pt x="487905" y="21394"/>
                </a:lnTo>
                <a:lnTo>
                  <a:pt x="461574" y="21394"/>
                </a:lnTo>
                <a:lnTo>
                  <a:pt x="461574" y="32993"/>
                </a:lnTo>
                <a:cubicBezTo>
                  <a:pt x="461574" y="34798"/>
                  <a:pt x="461057" y="36344"/>
                  <a:pt x="459767" y="37375"/>
                </a:cubicBezTo>
                <a:cubicBezTo>
                  <a:pt x="458734" y="38406"/>
                  <a:pt x="457185" y="38922"/>
                  <a:pt x="455636" y="38922"/>
                </a:cubicBezTo>
                <a:cubicBezTo>
                  <a:pt x="454087" y="38922"/>
                  <a:pt x="452797" y="38406"/>
                  <a:pt x="451506" y="37375"/>
                </a:cubicBezTo>
                <a:cubicBezTo>
                  <a:pt x="450473" y="36344"/>
                  <a:pt x="449957" y="34798"/>
                  <a:pt x="449957" y="32993"/>
                </a:cubicBezTo>
                <a:lnTo>
                  <a:pt x="449957" y="21394"/>
                </a:lnTo>
                <a:lnTo>
                  <a:pt x="423625" y="21394"/>
                </a:lnTo>
                <a:lnTo>
                  <a:pt x="423625" y="32993"/>
                </a:lnTo>
                <a:cubicBezTo>
                  <a:pt x="423625" y="34798"/>
                  <a:pt x="423109" y="36344"/>
                  <a:pt x="421818" y="37375"/>
                </a:cubicBezTo>
                <a:cubicBezTo>
                  <a:pt x="420786" y="38406"/>
                  <a:pt x="419237" y="38922"/>
                  <a:pt x="417688" y="38922"/>
                </a:cubicBezTo>
                <a:cubicBezTo>
                  <a:pt x="416139" y="38922"/>
                  <a:pt x="414848" y="38406"/>
                  <a:pt x="413558" y="37375"/>
                </a:cubicBezTo>
                <a:cubicBezTo>
                  <a:pt x="412525" y="36344"/>
                  <a:pt x="411751" y="34798"/>
                  <a:pt x="411751" y="32993"/>
                </a:cubicBezTo>
                <a:lnTo>
                  <a:pt x="411751" y="21394"/>
                </a:lnTo>
                <a:lnTo>
                  <a:pt x="385677" y="21394"/>
                </a:lnTo>
                <a:lnTo>
                  <a:pt x="385677" y="32993"/>
                </a:lnTo>
                <a:cubicBezTo>
                  <a:pt x="385677" y="34798"/>
                  <a:pt x="384903" y="36344"/>
                  <a:pt x="383870" y="37375"/>
                </a:cubicBezTo>
                <a:cubicBezTo>
                  <a:pt x="382580" y="38406"/>
                  <a:pt x="381289" y="38922"/>
                  <a:pt x="379740" y="38922"/>
                </a:cubicBezTo>
                <a:cubicBezTo>
                  <a:pt x="378191" y="38922"/>
                  <a:pt x="376642" y="38406"/>
                  <a:pt x="375609" y="37375"/>
                </a:cubicBezTo>
                <a:cubicBezTo>
                  <a:pt x="374319" y="36344"/>
                  <a:pt x="373802" y="34798"/>
                  <a:pt x="373802" y="32993"/>
                </a:cubicBezTo>
                <a:lnTo>
                  <a:pt x="373802" y="21394"/>
                </a:lnTo>
                <a:lnTo>
                  <a:pt x="347471" y="21394"/>
                </a:lnTo>
                <a:lnTo>
                  <a:pt x="347471" y="32993"/>
                </a:lnTo>
                <a:cubicBezTo>
                  <a:pt x="347471" y="34798"/>
                  <a:pt x="346955" y="36344"/>
                  <a:pt x="345664" y="37375"/>
                </a:cubicBezTo>
                <a:cubicBezTo>
                  <a:pt x="344631" y="38406"/>
                  <a:pt x="343082" y="38922"/>
                  <a:pt x="341534" y="38922"/>
                </a:cubicBezTo>
                <a:cubicBezTo>
                  <a:pt x="339985" y="38922"/>
                  <a:pt x="338694" y="38406"/>
                  <a:pt x="337403" y="37375"/>
                </a:cubicBezTo>
                <a:cubicBezTo>
                  <a:pt x="336371" y="36344"/>
                  <a:pt x="335854" y="34798"/>
                  <a:pt x="335854" y="32993"/>
                </a:cubicBezTo>
                <a:lnTo>
                  <a:pt x="335854" y="21394"/>
                </a:lnTo>
                <a:lnTo>
                  <a:pt x="310556" y="21394"/>
                </a:lnTo>
                <a:lnTo>
                  <a:pt x="310556" y="32993"/>
                </a:lnTo>
                <a:cubicBezTo>
                  <a:pt x="310556" y="34798"/>
                  <a:pt x="309781" y="36344"/>
                  <a:pt x="308748" y="37375"/>
                </a:cubicBezTo>
                <a:cubicBezTo>
                  <a:pt x="307458" y="38406"/>
                  <a:pt x="306167" y="38922"/>
                  <a:pt x="304618" y="38922"/>
                </a:cubicBezTo>
                <a:cubicBezTo>
                  <a:pt x="303069" y="38922"/>
                  <a:pt x="301520" y="38406"/>
                  <a:pt x="300488" y="37375"/>
                </a:cubicBezTo>
                <a:cubicBezTo>
                  <a:pt x="299197" y="36344"/>
                  <a:pt x="298681" y="34798"/>
                  <a:pt x="298681" y="32993"/>
                </a:cubicBezTo>
                <a:lnTo>
                  <a:pt x="298681" y="21394"/>
                </a:lnTo>
                <a:lnTo>
                  <a:pt x="272349" y="21394"/>
                </a:lnTo>
                <a:lnTo>
                  <a:pt x="272349" y="32993"/>
                </a:lnTo>
                <a:cubicBezTo>
                  <a:pt x="272349" y="34798"/>
                  <a:pt x="271833" y="36344"/>
                  <a:pt x="270542" y="37375"/>
                </a:cubicBezTo>
                <a:cubicBezTo>
                  <a:pt x="269510" y="38406"/>
                  <a:pt x="268219" y="38922"/>
                  <a:pt x="266670" y="38922"/>
                </a:cubicBezTo>
                <a:cubicBezTo>
                  <a:pt x="265121" y="38922"/>
                  <a:pt x="263572" y="38406"/>
                  <a:pt x="262539" y="37375"/>
                </a:cubicBezTo>
                <a:cubicBezTo>
                  <a:pt x="261249" y="36344"/>
                  <a:pt x="260732" y="34798"/>
                  <a:pt x="260732" y="32993"/>
                </a:cubicBezTo>
                <a:lnTo>
                  <a:pt x="260732" y="21394"/>
                </a:lnTo>
                <a:lnTo>
                  <a:pt x="234401" y="21394"/>
                </a:lnTo>
                <a:lnTo>
                  <a:pt x="234401" y="32993"/>
                </a:lnTo>
                <a:cubicBezTo>
                  <a:pt x="234401" y="34798"/>
                  <a:pt x="233885" y="36344"/>
                  <a:pt x="232594" y="37375"/>
                </a:cubicBezTo>
                <a:cubicBezTo>
                  <a:pt x="231561" y="38406"/>
                  <a:pt x="230012" y="38922"/>
                  <a:pt x="228464" y="38922"/>
                </a:cubicBezTo>
                <a:cubicBezTo>
                  <a:pt x="226915" y="38922"/>
                  <a:pt x="225624" y="38406"/>
                  <a:pt x="224333" y="37375"/>
                </a:cubicBezTo>
                <a:cubicBezTo>
                  <a:pt x="223301" y="36344"/>
                  <a:pt x="222526" y="34798"/>
                  <a:pt x="222526" y="32993"/>
                </a:cubicBezTo>
                <a:lnTo>
                  <a:pt x="222526" y="21394"/>
                </a:lnTo>
                <a:lnTo>
                  <a:pt x="196453" y="21394"/>
                </a:lnTo>
                <a:lnTo>
                  <a:pt x="196453" y="32993"/>
                </a:lnTo>
                <a:cubicBezTo>
                  <a:pt x="196453" y="34798"/>
                  <a:pt x="195678" y="36344"/>
                  <a:pt x="194646" y="37375"/>
                </a:cubicBezTo>
                <a:cubicBezTo>
                  <a:pt x="193355" y="38406"/>
                  <a:pt x="192064" y="38922"/>
                  <a:pt x="190515" y="38922"/>
                </a:cubicBezTo>
                <a:cubicBezTo>
                  <a:pt x="188967" y="38922"/>
                  <a:pt x="187418" y="38406"/>
                  <a:pt x="186385" y="37375"/>
                </a:cubicBezTo>
                <a:cubicBezTo>
                  <a:pt x="185094" y="36344"/>
                  <a:pt x="184578" y="34798"/>
                  <a:pt x="184578" y="32993"/>
                </a:cubicBezTo>
                <a:lnTo>
                  <a:pt x="184578" y="21394"/>
                </a:lnTo>
                <a:lnTo>
                  <a:pt x="158246" y="21394"/>
                </a:lnTo>
                <a:lnTo>
                  <a:pt x="158246" y="32993"/>
                </a:lnTo>
                <a:cubicBezTo>
                  <a:pt x="158246" y="34798"/>
                  <a:pt x="157730" y="36344"/>
                  <a:pt x="156439" y="37375"/>
                </a:cubicBezTo>
                <a:cubicBezTo>
                  <a:pt x="155406" y="38406"/>
                  <a:pt x="153858" y="38922"/>
                  <a:pt x="152309" y="38922"/>
                </a:cubicBezTo>
                <a:cubicBezTo>
                  <a:pt x="150760" y="38922"/>
                  <a:pt x="149469" y="38406"/>
                  <a:pt x="148178" y="37375"/>
                </a:cubicBezTo>
                <a:cubicBezTo>
                  <a:pt x="147146" y="36344"/>
                  <a:pt x="146371" y="34798"/>
                  <a:pt x="146371" y="32993"/>
                </a:cubicBezTo>
                <a:lnTo>
                  <a:pt x="146371" y="21394"/>
                </a:lnTo>
                <a:lnTo>
                  <a:pt x="120298" y="21394"/>
                </a:lnTo>
                <a:lnTo>
                  <a:pt x="120298" y="32993"/>
                </a:lnTo>
                <a:cubicBezTo>
                  <a:pt x="120298" y="34798"/>
                  <a:pt x="119782" y="36344"/>
                  <a:pt x="118491" y="37375"/>
                </a:cubicBezTo>
                <a:cubicBezTo>
                  <a:pt x="117200" y="38406"/>
                  <a:pt x="115909" y="38922"/>
                  <a:pt x="114361" y="38922"/>
                </a:cubicBezTo>
                <a:cubicBezTo>
                  <a:pt x="112812" y="38922"/>
                  <a:pt x="111521" y="38406"/>
                  <a:pt x="110230" y="37375"/>
                </a:cubicBezTo>
                <a:cubicBezTo>
                  <a:pt x="108939" y="36344"/>
                  <a:pt x="108423" y="34798"/>
                  <a:pt x="108423" y="32993"/>
                </a:cubicBezTo>
                <a:lnTo>
                  <a:pt x="108423" y="21394"/>
                </a:lnTo>
                <a:lnTo>
                  <a:pt x="82350" y="21394"/>
                </a:lnTo>
                <a:lnTo>
                  <a:pt x="82350" y="32993"/>
                </a:lnTo>
                <a:cubicBezTo>
                  <a:pt x="82350" y="34798"/>
                  <a:pt x="81575" y="36344"/>
                  <a:pt x="80543" y="37375"/>
                </a:cubicBezTo>
                <a:cubicBezTo>
                  <a:pt x="79252" y="38406"/>
                  <a:pt x="77961" y="38922"/>
                  <a:pt x="76412" y="38922"/>
                </a:cubicBezTo>
                <a:cubicBezTo>
                  <a:pt x="74863" y="38922"/>
                  <a:pt x="73315" y="38406"/>
                  <a:pt x="72282" y="37375"/>
                </a:cubicBezTo>
                <a:cubicBezTo>
                  <a:pt x="70991" y="36344"/>
                  <a:pt x="70475" y="34798"/>
                  <a:pt x="70475" y="32993"/>
                </a:cubicBezTo>
                <a:lnTo>
                  <a:pt x="70475" y="21394"/>
                </a:lnTo>
                <a:close/>
                <a:moveTo>
                  <a:pt x="52662" y="0"/>
                </a:moveTo>
                <a:lnTo>
                  <a:pt x="555540" y="0"/>
                </a:lnTo>
                <a:cubicBezTo>
                  <a:pt x="584712" y="0"/>
                  <a:pt x="608203" y="23456"/>
                  <a:pt x="608203" y="52326"/>
                </a:cubicBezTo>
                <a:lnTo>
                  <a:pt x="608203" y="386902"/>
                </a:lnTo>
                <a:cubicBezTo>
                  <a:pt x="608203" y="415771"/>
                  <a:pt x="584712" y="439485"/>
                  <a:pt x="555540" y="439485"/>
                </a:cubicBezTo>
                <a:lnTo>
                  <a:pt x="325528" y="439485"/>
                </a:lnTo>
                <a:lnTo>
                  <a:pt x="325528" y="484078"/>
                </a:lnTo>
                <a:lnTo>
                  <a:pt x="486614" y="484078"/>
                </a:lnTo>
                <a:lnTo>
                  <a:pt x="508041" y="505472"/>
                </a:lnTo>
                <a:lnTo>
                  <a:pt x="508041" y="527124"/>
                </a:lnTo>
                <a:lnTo>
                  <a:pt x="100162" y="527124"/>
                </a:lnTo>
                <a:lnTo>
                  <a:pt x="100162" y="505472"/>
                </a:lnTo>
                <a:lnTo>
                  <a:pt x="121589" y="484078"/>
                </a:lnTo>
                <a:lnTo>
                  <a:pt x="282675" y="484078"/>
                </a:lnTo>
                <a:lnTo>
                  <a:pt x="282675" y="439485"/>
                </a:lnTo>
                <a:lnTo>
                  <a:pt x="52662" y="439485"/>
                </a:lnTo>
                <a:cubicBezTo>
                  <a:pt x="23750" y="439485"/>
                  <a:pt x="0" y="415771"/>
                  <a:pt x="0" y="386902"/>
                </a:cubicBezTo>
                <a:lnTo>
                  <a:pt x="0" y="52326"/>
                </a:lnTo>
                <a:cubicBezTo>
                  <a:pt x="0" y="23456"/>
                  <a:pt x="23750" y="0"/>
                  <a:pt x="52662" y="0"/>
                </a:cubicBezTo>
                <a:close/>
              </a:path>
            </a:pathLst>
          </a:custGeom>
          <a:solidFill>
            <a:srgbClr val="00B0F0"/>
          </a:solidFill>
          <a:ln>
            <a:noFill/>
          </a:ln>
        </p:spPr>
      </p:sp>
      <p:grpSp>
        <p:nvGrpSpPr>
          <p:cNvPr id="20" name="组合 19"/>
          <p:cNvGrpSpPr/>
          <p:nvPr/>
        </p:nvGrpSpPr>
        <p:grpSpPr>
          <a:xfrm>
            <a:off x="8625840" y="2157095"/>
            <a:ext cx="2475230" cy="1311910"/>
            <a:chOff x="3200" y="3218"/>
            <a:chExt cx="3898" cy="2066"/>
          </a:xfrm>
        </p:grpSpPr>
        <p:sp>
          <p:nvSpPr>
            <p:cNvPr id="32" name="TextBox 13"/>
            <p:cNvSpPr txBox="1"/>
            <p:nvPr/>
          </p:nvSpPr>
          <p:spPr>
            <a:xfrm>
              <a:off x="3200" y="3218"/>
              <a:ext cx="1745" cy="485"/>
            </a:xfrm>
            <a:prstGeom prst="rect">
              <a:avLst/>
            </a:prstGeom>
            <a:noFill/>
          </p:spPr>
          <p:txBody>
            <a:bodyPr wrap="square" lIns="0" tIns="0" rIns="0" bIns="0">
              <a:spAutoFit/>
            </a:bodyPr>
            <a:lstStyle/>
            <a:p>
              <a:pPr algn="l" defTabSz="912495">
                <a:spcBef>
                  <a:spcPct val="20000"/>
                </a:spcBef>
                <a:defRPr/>
              </a:pPr>
              <a:r>
                <a:rPr lang="en-US" sz="2000" b="1" dirty="0">
                  <a:solidFill>
                    <a:schemeClr val="bg1"/>
                  </a:solidFill>
                  <a:latin typeface="Bahnschrift Light SemiCondensed" panose="020B0502040204020203" pitchFamily="34" charset="0"/>
                  <a:ea typeface="印品黑体" panose="00000500000000000000" pitchFamily="2" charset="-122"/>
                  <a:cs typeface="+mn-ea"/>
                  <a:sym typeface="Arial" panose="020B0604020202020204" pitchFamily="34" charset="0"/>
                </a:rPr>
                <a:t>Robot</a:t>
              </a:r>
            </a:p>
          </p:txBody>
        </p:sp>
        <p:sp>
          <p:nvSpPr>
            <p:cNvPr id="33" name="TextBox 13"/>
            <p:cNvSpPr txBox="1"/>
            <p:nvPr/>
          </p:nvSpPr>
          <p:spPr>
            <a:xfrm>
              <a:off x="3200" y="3809"/>
              <a:ext cx="3898" cy="1475"/>
            </a:xfrm>
            <a:prstGeom prst="rect">
              <a:avLst/>
            </a:prstGeom>
            <a:noFill/>
          </p:spPr>
          <p:txBody>
            <a:bodyPr wrap="square" lIns="0" tIns="0" rIns="0" bIns="0">
              <a:spAutoFit/>
            </a:bodyPr>
            <a:lstStyle/>
            <a:p>
              <a:pPr defTabSz="912495">
                <a:lnSpc>
                  <a:spcPct val="130000"/>
                </a:lnSpc>
                <a:defRPr/>
              </a:pPr>
              <a:r>
                <a:rPr lang="zh-CN" altLang="en-US" sz="1200" b="1" dirty="0">
                  <a:solidFill>
                    <a:schemeClr val="bg1"/>
                  </a:solidFill>
                  <a:latin typeface="华文仿宋" panose="02010600040101010101" pitchFamily="2" charset="-122"/>
                  <a:ea typeface="华文仿宋" panose="02010600040101010101" pitchFamily="2" charset="-122"/>
                  <a:cs typeface="宋体" panose="02010600030101010101" pitchFamily="2" charset="-122"/>
                  <a:sym typeface="+mn-ea"/>
                </a:rPr>
                <a:t>如今，工业机器人在工业生产中已经可以代替人做某些单调、重复的长时间作业，或从事危险、恶劣环境下的作业。</a:t>
              </a:r>
              <a:endParaRPr lang="en-US" sz="1200" b="1" dirty="0">
                <a:solidFill>
                  <a:schemeClr val="bg1"/>
                </a:solidFill>
                <a:latin typeface="华文仿宋" panose="02010600040101010101" pitchFamily="2" charset="-122"/>
                <a:ea typeface="华文仿宋" panose="02010600040101010101" pitchFamily="2" charset="-122"/>
                <a:cs typeface="宋体" panose="02010600030101010101" pitchFamily="2" charset="-122"/>
                <a:sym typeface="+mn-ea"/>
              </a:endParaRPr>
            </a:p>
          </p:txBody>
        </p:sp>
      </p:grpSp>
      <p:pic>
        <p:nvPicPr>
          <p:cNvPr id="1028" name="Picture 4" descr="http://5b0988e595225.cdn.sohucs.com/images/20170822/65bc3034fcc441f494ec6bfef8fe3ae7.gif">
            <a:extLst>
              <a:ext uri="{FF2B5EF4-FFF2-40B4-BE49-F238E27FC236}">
                <a16:creationId xmlns:a16="http://schemas.microsoft.com/office/drawing/2014/main" id="{9E033F51-3687-4BF2-99EE-317F4912FB94}"/>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4864025" y="3124835"/>
            <a:ext cx="2580484" cy="2066001"/>
          </a:xfrm>
          <a:prstGeom prst="rect">
            <a:avLst/>
          </a:prstGeom>
          <a:noFill/>
          <a:extLst>
            <a:ext uri="{909E8E84-426E-40DD-AFC4-6F175D3DCCD1}">
              <a14:hiddenFill xmlns:a14="http://schemas.microsoft.com/office/drawing/2010/main">
                <a:solidFill>
                  <a:srgbClr val="FFFFFF"/>
                </a:solidFill>
              </a14:hiddenFill>
            </a:ext>
          </a:extLst>
        </p:spPr>
      </p:pic>
      <p:sp>
        <p:nvSpPr>
          <p:cNvPr id="30" name="KSO_Shape">
            <a:extLst>
              <a:ext uri="{FF2B5EF4-FFF2-40B4-BE49-F238E27FC236}">
                <a16:creationId xmlns:a16="http://schemas.microsoft.com/office/drawing/2014/main" id="{BCE77B9B-7C2A-4BAA-8AD9-43513B2D2B58}"/>
              </a:ext>
            </a:extLst>
          </p:cNvPr>
          <p:cNvSpPr>
            <a:spLocks/>
          </p:cNvSpPr>
          <p:nvPr/>
        </p:nvSpPr>
        <p:spPr bwMode="auto">
          <a:xfrm>
            <a:off x="7922462" y="2525236"/>
            <a:ext cx="489586" cy="417945"/>
          </a:xfrm>
          <a:custGeom>
            <a:avLst/>
            <a:gdLst>
              <a:gd name="T0" fmla="*/ 84127 w 4109"/>
              <a:gd name="T1" fmla="*/ 49959 h 3722"/>
              <a:gd name="T2" fmla="*/ 155985 w 4109"/>
              <a:gd name="T3" fmla="*/ 14900 h 3722"/>
              <a:gd name="T4" fmla="*/ 1263652 w 4109"/>
              <a:gd name="T5" fmla="*/ 333062 h 3722"/>
              <a:gd name="T6" fmla="*/ 1727224 w 4109"/>
              <a:gd name="T7" fmla="*/ 232705 h 3722"/>
              <a:gd name="T8" fmla="*/ 1603225 w 4109"/>
              <a:gd name="T9" fmla="*/ 934328 h 3722"/>
              <a:gd name="T10" fmla="*/ 1800397 w 4109"/>
              <a:gd name="T11" fmla="*/ 1255557 h 3722"/>
              <a:gd name="T12" fmla="*/ 1104162 w 4109"/>
              <a:gd name="T13" fmla="*/ 1631129 h 3722"/>
              <a:gd name="T14" fmla="*/ 1284245 w 4109"/>
              <a:gd name="T15" fmla="*/ 1255557 h 3722"/>
              <a:gd name="T16" fmla="*/ 1131328 w 4109"/>
              <a:gd name="T17" fmla="*/ 934328 h 3722"/>
              <a:gd name="T18" fmla="*/ 1106791 w 4109"/>
              <a:gd name="T19" fmla="*/ 762537 h 3722"/>
              <a:gd name="T20" fmla="*/ 408365 w 4109"/>
              <a:gd name="T21" fmla="*/ 667439 h 3722"/>
              <a:gd name="T22" fmla="*/ 446046 w 4109"/>
              <a:gd name="T23" fmla="*/ 843174 h 3722"/>
              <a:gd name="T24" fmla="*/ 403107 w 4109"/>
              <a:gd name="T25" fmla="*/ 855006 h 3722"/>
              <a:gd name="T26" fmla="*/ 442103 w 4109"/>
              <a:gd name="T27" fmla="*/ 1034684 h 3722"/>
              <a:gd name="T28" fmla="*/ 628759 w 4109"/>
              <a:gd name="T29" fmla="*/ 1117950 h 3722"/>
              <a:gd name="T30" fmla="*/ 129695 w 4109"/>
              <a:gd name="T31" fmla="*/ 1439180 h 3722"/>
              <a:gd name="T32" fmla="*/ 215574 w 4109"/>
              <a:gd name="T33" fmla="*/ 1117950 h 3722"/>
              <a:gd name="T34" fmla="*/ 291376 w 4109"/>
              <a:gd name="T35" fmla="*/ 999625 h 3722"/>
              <a:gd name="T36" fmla="*/ 286556 w 4109"/>
              <a:gd name="T37" fmla="*/ 931698 h 3722"/>
              <a:gd name="T38" fmla="*/ 354471 w 4109"/>
              <a:gd name="T39" fmla="*/ 979028 h 3722"/>
              <a:gd name="T40" fmla="*/ 386895 w 4109"/>
              <a:gd name="T41" fmla="*/ 979028 h 3722"/>
              <a:gd name="T42" fmla="*/ 338697 w 4109"/>
              <a:gd name="T43" fmla="*/ 904089 h 3722"/>
              <a:gd name="T44" fmla="*/ 289623 w 4109"/>
              <a:gd name="T45" fmla="*/ 843174 h 3722"/>
              <a:gd name="T46" fmla="*/ 320733 w 4109"/>
              <a:gd name="T47" fmla="*/ 667439 h 3722"/>
              <a:gd name="T48" fmla="*/ 52141 w 4109"/>
              <a:gd name="T49" fmla="*/ 280912 h 3722"/>
              <a:gd name="T50" fmla="*/ 21470 w 4109"/>
              <a:gd name="T51" fmla="*/ 204220 h 3722"/>
              <a:gd name="T52" fmla="*/ 343955 w 4109"/>
              <a:gd name="T53" fmla="*/ 1053091 h 3722"/>
              <a:gd name="T54" fmla="*/ 466202 w 4109"/>
              <a:gd name="T55" fmla="*/ 1117950 h 3722"/>
              <a:gd name="T56" fmla="*/ 280860 w 4109"/>
              <a:gd name="T57" fmla="*/ 175296 h 3722"/>
              <a:gd name="T58" fmla="*/ 308026 w 4109"/>
              <a:gd name="T59" fmla="*/ 183184 h 3722"/>
              <a:gd name="T60" fmla="*/ 426767 w 4109"/>
              <a:gd name="T61" fmla="*/ 216929 h 3722"/>
              <a:gd name="T62" fmla="*/ 521848 w 4109"/>
              <a:gd name="T63" fmla="*/ 244100 h 3722"/>
              <a:gd name="T64" fmla="*/ 625253 w 4109"/>
              <a:gd name="T65" fmla="*/ 273900 h 3722"/>
              <a:gd name="T66" fmla="*/ 736546 w 4109"/>
              <a:gd name="T67" fmla="*/ 305891 h 3722"/>
              <a:gd name="T68" fmla="*/ 828559 w 4109"/>
              <a:gd name="T69" fmla="*/ 332624 h 3722"/>
              <a:gd name="T70" fmla="*/ 956940 w 4109"/>
              <a:gd name="T71" fmla="*/ 368998 h 3722"/>
              <a:gd name="T72" fmla="*/ 1046763 w 4109"/>
              <a:gd name="T73" fmla="*/ 394854 h 3722"/>
              <a:gd name="T74" fmla="*/ 1169447 w 4109"/>
              <a:gd name="T75" fmla="*/ 429913 h 3722"/>
              <a:gd name="T76" fmla="*/ 1056840 w 4109"/>
              <a:gd name="T77" fmla="*/ 608715 h 3722"/>
              <a:gd name="T78" fmla="*/ 938537 w 4109"/>
              <a:gd name="T79" fmla="*/ 554374 h 3722"/>
              <a:gd name="T80" fmla="*/ 832503 w 4109"/>
              <a:gd name="T81" fmla="*/ 506167 h 3722"/>
              <a:gd name="T82" fmla="*/ 734793 w 4109"/>
              <a:gd name="T83" fmla="*/ 461467 h 3722"/>
              <a:gd name="T84" fmla="*/ 625692 w 4109"/>
              <a:gd name="T85" fmla="*/ 411507 h 3722"/>
              <a:gd name="T86" fmla="*/ 525791 w 4109"/>
              <a:gd name="T87" fmla="*/ 366369 h 3722"/>
              <a:gd name="T88" fmla="*/ 413622 w 4109"/>
              <a:gd name="T89" fmla="*/ 315095 h 3722"/>
              <a:gd name="T90" fmla="*/ 328620 w 4109"/>
              <a:gd name="T91" fmla="*/ 276091 h 3722"/>
              <a:gd name="T92" fmla="*/ 237044 w 4109"/>
              <a:gd name="T93" fmla="*/ 234458 h 3722"/>
              <a:gd name="T94" fmla="*/ 174387 w 4109"/>
              <a:gd name="T95" fmla="*/ 144619 h 3722"/>
              <a:gd name="T96" fmla="*/ 237044 w 4109"/>
              <a:gd name="T97" fmla="*/ 234458 h 3722"/>
              <a:gd name="T98" fmla="*/ 1371877 w 4109"/>
              <a:gd name="T99" fmla="*/ 349715 h 3722"/>
              <a:gd name="T100" fmla="*/ 1509021 w 4109"/>
              <a:gd name="T101" fmla="*/ 668754 h 372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109" h="3722">
                <a:moveTo>
                  <a:pt x="49" y="466"/>
                </a:moveTo>
                <a:cubicBezTo>
                  <a:pt x="192" y="114"/>
                  <a:pt x="192" y="114"/>
                  <a:pt x="192" y="114"/>
                </a:cubicBezTo>
                <a:cubicBezTo>
                  <a:pt x="238" y="0"/>
                  <a:pt x="238" y="0"/>
                  <a:pt x="238" y="0"/>
                </a:cubicBezTo>
                <a:cubicBezTo>
                  <a:pt x="356" y="34"/>
                  <a:pt x="356" y="34"/>
                  <a:pt x="356" y="34"/>
                </a:cubicBezTo>
                <a:cubicBezTo>
                  <a:pt x="2884" y="760"/>
                  <a:pt x="2884" y="760"/>
                  <a:pt x="2884" y="760"/>
                </a:cubicBezTo>
                <a:cubicBezTo>
                  <a:pt x="2884" y="760"/>
                  <a:pt x="2884" y="760"/>
                  <a:pt x="2884" y="760"/>
                </a:cubicBezTo>
                <a:cubicBezTo>
                  <a:pt x="2955" y="531"/>
                  <a:pt x="2955" y="531"/>
                  <a:pt x="2955" y="531"/>
                </a:cubicBezTo>
                <a:cubicBezTo>
                  <a:pt x="3942" y="531"/>
                  <a:pt x="3942" y="531"/>
                  <a:pt x="3942" y="531"/>
                </a:cubicBezTo>
                <a:cubicBezTo>
                  <a:pt x="3942" y="2132"/>
                  <a:pt x="3942" y="2132"/>
                  <a:pt x="3942" y="2132"/>
                </a:cubicBezTo>
                <a:cubicBezTo>
                  <a:pt x="3659" y="2132"/>
                  <a:pt x="3659" y="2132"/>
                  <a:pt x="3659" y="2132"/>
                </a:cubicBezTo>
                <a:cubicBezTo>
                  <a:pt x="3659" y="2865"/>
                  <a:pt x="3659" y="2865"/>
                  <a:pt x="3659" y="2865"/>
                </a:cubicBezTo>
                <a:cubicBezTo>
                  <a:pt x="4109" y="2865"/>
                  <a:pt x="4109" y="2865"/>
                  <a:pt x="4109" y="2865"/>
                </a:cubicBezTo>
                <a:cubicBezTo>
                  <a:pt x="4109" y="3722"/>
                  <a:pt x="4109" y="3722"/>
                  <a:pt x="4109" y="3722"/>
                </a:cubicBezTo>
                <a:cubicBezTo>
                  <a:pt x="2520" y="3722"/>
                  <a:pt x="2520" y="3722"/>
                  <a:pt x="2520" y="3722"/>
                </a:cubicBezTo>
                <a:cubicBezTo>
                  <a:pt x="2520" y="2865"/>
                  <a:pt x="2520" y="2865"/>
                  <a:pt x="2520" y="2865"/>
                </a:cubicBezTo>
                <a:cubicBezTo>
                  <a:pt x="2931" y="2865"/>
                  <a:pt x="2931" y="2865"/>
                  <a:pt x="2931" y="2865"/>
                </a:cubicBezTo>
                <a:cubicBezTo>
                  <a:pt x="2931" y="2132"/>
                  <a:pt x="2931" y="2132"/>
                  <a:pt x="2931" y="2132"/>
                </a:cubicBezTo>
                <a:cubicBezTo>
                  <a:pt x="2582" y="2132"/>
                  <a:pt x="2582" y="2132"/>
                  <a:pt x="2582" y="2132"/>
                </a:cubicBezTo>
                <a:cubicBezTo>
                  <a:pt x="2582" y="1765"/>
                  <a:pt x="2582" y="1765"/>
                  <a:pt x="2582" y="1765"/>
                </a:cubicBezTo>
                <a:cubicBezTo>
                  <a:pt x="2526" y="1740"/>
                  <a:pt x="2526" y="1740"/>
                  <a:pt x="2526" y="1740"/>
                </a:cubicBezTo>
                <a:cubicBezTo>
                  <a:pt x="932" y="1012"/>
                  <a:pt x="932" y="1012"/>
                  <a:pt x="932" y="1012"/>
                </a:cubicBezTo>
                <a:cubicBezTo>
                  <a:pt x="932" y="1523"/>
                  <a:pt x="932" y="1523"/>
                  <a:pt x="932" y="1523"/>
                </a:cubicBezTo>
                <a:cubicBezTo>
                  <a:pt x="1018" y="1523"/>
                  <a:pt x="1018" y="1523"/>
                  <a:pt x="1018" y="1523"/>
                </a:cubicBezTo>
                <a:cubicBezTo>
                  <a:pt x="1018" y="1924"/>
                  <a:pt x="1018" y="1924"/>
                  <a:pt x="1018" y="1924"/>
                </a:cubicBezTo>
                <a:cubicBezTo>
                  <a:pt x="920" y="1924"/>
                  <a:pt x="920" y="1924"/>
                  <a:pt x="920" y="1924"/>
                </a:cubicBezTo>
                <a:cubicBezTo>
                  <a:pt x="920" y="1951"/>
                  <a:pt x="920" y="1951"/>
                  <a:pt x="920" y="1951"/>
                </a:cubicBezTo>
                <a:cubicBezTo>
                  <a:pt x="1080" y="2107"/>
                  <a:pt x="1080" y="2107"/>
                  <a:pt x="1080" y="2107"/>
                </a:cubicBezTo>
                <a:cubicBezTo>
                  <a:pt x="1101" y="2219"/>
                  <a:pt x="1066" y="2307"/>
                  <a:pt x="1009" y="2361"/>
                </a:cubicBezTo>
                <a:cubicBezTo>
                  <a:pt x="1200" y="2551"/>
                  <a:pt x="1200" y="2551"/>
                  <a:pt x="1200" y="2551"/>
                </a:cubicBezTo>
                <a:cubicBezTo>
                  <a:pt x="1435" y="2551"/>
                  <a:pt x="1435" y="2551"/>
                  <a:pt x="1435" y="2551"/>
                </a:cubicBezTo>
                <a:cubicBezTo>
                  <a:pt x="1435" y="2977"/>
                  <a:pt x="1435" y="2898"/>
                  <a:pt x="1435" y="3284"/>
                </a:cubicBezTo>
                <a:cubicBezTo>
                  <a:pt x="296" y="3284"/>
                  <a:pt x="296" y="3284"/>
                  <a:pt x="296" y="3284"/>
                </a:cubicBezTo>
                <a:cubicBezTo>
                  <a:pt x="296" y="2551"/>
                  <a:pt x="296" y="2551"/>
                  <a:pt x="296" y="2551"/>
                </a:cubicBezTo>
                <a:cubicBezTo>
                  <a:pt x="492" y="2551"/>
                  <a:pt x="492" y="2551"/>
                  <a:pt x="492" y="2551"/>
                </a:cubicBezTo>
                <a:cubicBezTo>
                  <a:pt x="703" y="2340"/>
                  <a:pt x="703" y="2340"/>
                  <a:pt x="703" y="2340"/>
                </a:cubicBezTo>
                <a:cubicBezTo>
                  <a:pt x="689" y="2323"/>
                  <a:pt x="676" y="2304"/>
                  <a:pt x="665" y="2281"/>
                </a:cubicBezTo>
                <a:cubicBezTo>
                  <a:pt x="645" y="2245"/>
                  <a:pt x="625" y="2209"/>
                  <a:pt x="605" y="2172"/>
                </a:cubicBezTo>
                <a:cubicBezTo>
                  <a:pt x="621" y="2157"/>
                  <a:pt x="638" y="2141"/>
                  <a:pt x="654" y="2126"/>
                </a:cubicBezTo>
                <a:cubicBezTo>
                  <a:pt x="705" y="2188"/>
                  <a:pt x="757" y="2224"/>
                  <a:pt x="802" y="2242"/>
                </a:cubicBezTo>
                <a:cubicBezTo>
                  <a:pt x="809" y="2234"/>
                  <a:pt x="809" y="2234"/>
                  <a:pt x="809" y="2234"/>
                </a:cubicBezTo>
                <a:cubicBezTo>
                  <a:pt x="846" y="2198"/>
                  <a:pt x="846" y="2198"/>
                  <a:pt x="846" y="2198"/>
                </a:cubicBezTo>
                <a:cubicBezTo>
                  <a:pt x="883" y="2234"/>
                  <a:pt x="883" y="2234"/>
                  <a:pt x="883" y="2234"/>
                </a:cubicBezTo>
                <a:cubicBezTo>
                  <a:pt x="896" y="2248"/>
                  <a:pt x="896" y="2248"/>
                  <a:pt x="896" y="2248"/>
                </a:cubicBezTo>
                <a:cubicBezTo>
                  <a:pt x="952" y="2225"/>
                  <a:pt x="940" y="2141"/>
                  <a:pt x="773" y="2063"/>
                </a:cubicBezTo>
                <a:cubicBezTo>
                  <a:pt x="773" y="1924"/>
                  <a:pt x="773" y="1924"/>
                  <a:pt x="773" y="1924"/>
                </a:cubicBezTo>
                <a:cubicBezTo>
                  <a:pt x="661" y="1924"/>
                  <a:pt x="661" y="1924"/>
                  <a:pt x="661" y="1924"/>
                </a:cubicBezTo>
                <a:cubicBezTo>
                  <a:pt x="661" y="1523"/>
                  <a:pt x="661" y="1523"/>
                  <a:pt x="661" y="1523"/>
                </a:cubicBezTo>
                <a:cubicBezTo>
                  <a:pt x="732" y="1523"/>
                  <a:pt x="732" y="1523"/>
                  <a:pt x="732" y="1523"/>
                </a:cubicBezTo>
                <a:cubicBezTo>
                  <a:pt x="732" y="920"/>
                  <a:pt x="732" y="920"/>
                  <a:pt x="732" y="920"/>
                </a:cubicBezTo>
                <a:cubicBezTo>
                  <a:pt x="119" y="641"/>
                  <a:pt x="119" y="641"/>
                  <a:pt x="119" y="641"/>
                </a:cubicBezTo>
                <a:cubicBezTo>
                  <a:pt x="0" y="587"/>
                  <a:pt x="0" y="587"/>
                  <a:pt x="0" y="587"/>
                </a:cubicBezTo>
                <a:cubicBezTo>
                  <a:pt x="49" y="466"/>
                  <a:pt x="49" y="466"/>
                  <a:pt x="49" y="466"/>
                </a:cubicBezTo>
                <a:close/>
                <a:moveTo>
                  <a:pt x="916" y="2412"/>
                </a:moveTo>
                <a:cubicBezTo>
                  <a:pt x="873" y="2423"/>
                  <a:pt x="828" y="2420"/>
                  <a:pt x="785" y="2403"/>
                </a:cubicBezTo>
                <a:cubicBezTo>
                  <a:pt x="627" y="2551"/>
                  <a:pt x="627" y="2551"/>
                  <a:pt x="627" y="2551"/>
                </a:cubicBezTo>
                <a:cubicBezTo>
                  <a:pt x="1064" y="2551"/>
                  <a:pt x="1064" y="2551"/>
                  <a:pt x="1064" y="2551"/>
                </a:cubicBezTo>
                <a:cubicBezTo>
                  <a:pt x="916" y="2412"/>
                  <a:pt x="916" y="2412"/>
                  <a:pt x="916" y="2412"/>
                </a:cubicBezTo>
                <a:close/>
                <a:moveTo>
                  <a:pt x="641" y="400"/>
                </a:moveTo>
                <a:cubicBezTo>
                  <a:pt x="669" y="487"/>
                  <a:pt x="669" y="487"/>
                  <a:pt x="669" y="487"/>
                </a:cubicBezTo>
                <a:cubicBezTo>
                  <a:pt x="703" y="418"/>
                  <a:pt x="703" y="418"/>
                  <a:pt x="703" y="418"/>
                </a:cubicBezTo>
                <a:cubicBezTo>
                  <a:pt x="641" y="400"/>
                  <a:pt x="641" y="400"/>
                  <a:pt x="641" y="400"/>
                </a:cubicBezTo>
                <a:close/>
                <a:moveTo>
                  <a:pt x="974" y="495"/>
                </a:moveTo>
                <a:cubicBezTo>
                  <a:pt x="1104" y="725"/>
                  <a:pt x="1104" y="725"/>
                  <a:pt x="1104" y="725"/>
                </a:cubicBezTo>
                <a:cubicBezTo>
                  <a:pt x="1191" y="557"/>
                  <a:pt x="1191" y="557"/>
                  <a:pt x="1191" y="557"/>
                </a:cubicBezTo>
                <a:cubicBezTo>
                  <a:pt x="974" y="495"/>
                  <a:pt x="974" y="495"/>
                  <a:pt x="974" y="495"/>
                </a:cubicBezTo>
                <a:close/>
                <a:moveTo>
                  <a:pt x="1427" y="625"/>
                </a:moveTo>
                <a:cubicBezTo>
                  <a:pt x="1578" y="937"/>
                  <a:pt x="1578" y="937"/>
                  <a:pt x="1578" y="937"/>
                </a:cubicBezTo>
                <a:cubicBezTo>
                  <a:pt x="1681" y="698"/>
                  <a:pt x="1681" y="698"/>
                  <a:pt x="1681" y="698"/>
                </a:cubicBezTo>
                <a:cubicBezTo>
                  <a:pt x="1427" y="625"/>
                  <a:pt x="1427" y="625"/>
                  <a:pt x="1427" y="625"/>
                </a:cubicBezTo>
                <a:close/>
                <a:moveTo>
                  <a:pt x="1891" y="759"/>
                </a:moveTo>
                <a:cubicBezTo>
                  <a:pt x="2045" y="1150"/>
                  <a:pt x="2045" y="1150"/>
                  <a:pt x="2045" y="1150"/>
                </a:cubicBezTo>
                <a:cubicBezTo>
                  <a:pt x="2184" y="842"/>
                  <a:pt x="2184" y="842"/>
                  <a:pt x="2184" y="842"/>
                </a:cubicBezTo>
                <a:cubicBezTo>
                  <a:pt x="1891" y="759"/>
                  <a:pt x="1891" y="759"/>
                  <a:pt x="1891" y="759"/>
                </a:cubicBezTo>
                <a:close/>
                <a:moveTo>
                  <a:pt x="2389" y="901"/>
                </a:moveTo>
                <a:cubicBezTo>
                  <a:pt x="2539" y="1338"/>
                  <a:pt x="2539" y="1338"/>
                  <a:pt x="2539" y="1338"/>
                </a:cubicBezTo>
                <a:cubicBezTo>
                  <a:pt x="2669" y="981"/>
                  <a:pt x="2669" y="981"/>
                  <a:pt x="2669" y="981"/>
                </a:cubicBezTo>
                <a:cubicBezTo>
                  <a:pt x="2389" y="901"/>
                  <a:pt x="2389" y="901"/>
                  <a:pt x="2389" y="901"/>
                </a:cubicBezTo>
                <a:close/>
                <a:moveTo>
                  <a:pt x="2412" y="1389"/>
                </a:moveTo>
                <a:cubicBezTo>
                  <a:pt x="2272" y="979"/>
                  <a:pt x="2272" y="979"/>
                  <a:pt x="2272" y="979"/>
                </a:cubicBezTo>
                <a:cubicBezTo>
                  <a:pt x="2142" y="1265"/>
                  <a:pt x="2142" y="1265"/>
                  <a:pt x="2142" y="1265"/>
                </a:cubicBezTo>
                <a:cubicBezTo>
                  <a:pt x="2412" y="1389"/>
                  <a:pt x="2412" y="1389"/>
                  <a:pt x="2412" y="1389"/>
                </a:cubicBezTo>
                <a:close/>
                <a:moveTo>
                  <a:pt x="1900" y="1155"/>
                </a:moveTo>
                <a:cubicBezTo>
                  <a:pt x="1773" y="830"/>
                  <a:pt x="1773" y="830"/>
                  <a:pt x="1773" y="830"/>
                </a:cubicBezTo>
                <a:cubicBezTo>
                  <a:pt x="1677" y="1053"/>
                  <a:pt x="1677" y="1053"/>
                  <a:pt x="1677" y="1053"/>
                </a:cubicBezTo>
                <a:cubicBezTo>
                  <a:pt x="1900" y="1155"/>
                  <a:pt x="1900" y="1155"/>
                  <a:pt x="1900" y="1155"/>
                </a:cubicBezTo>
                <a:close/>
                <a:moveTo>
                  <a:pt x="1428" y="939"/>
                </a:moveTo>
                <a:cubicBezTo>
                  <a:pt x="1292" y="658"/>
                  <a:pt x="1292" y="658"/>
                  <a:pt x="1292" y="658"/>
                </a:cubicBezTo>
                <a:cubicBezTo>
                  <a:pt x="1200" y="836"/>
                  <a:pt x="1200" y="836"/>
                  <a:pt x="1200" y="836"/>
                </a:cubicBezTo>
                <a:cubicBezTo>
                  <a:pt x="1428" y="939"/>
                  <a:pt x="1428" y="939"/>
                  <a:pt x="1428" y="939"/>
                </a:cubicBezTo>
                <a:close/>
                <a:moveTo>
                  <a:pt x="944" y="719"/>
                </a:moveTo>
                <a:cubicBezTo>
                  <a:pt x="817" y="495"/>
                  <a:pt x="817" y="495"/>
                  <a:pt x="817" y="495"/>
                </a:cubicBezTo>
                <a:cubicBezTo>
                  <a:pt x="750" y="630"/>
                  <a:pt x="750" y="630"/>
                  <a:pt x="750" y="630"/>
                </a:cubicBezTo>
                <a:cubicBezTo>
                  <a:pt x="944" y="719"/>
                  <a:pt x="944" y="719"/>
                  <a:pt x="944" y="719"/>
                </a:cubicBezTo>
                <a:close/>
                <a:moveTo>
                  <a:pt x="541" y="535"/>
                </a:moveTo>
                <a:cubicBezTo>
                  <a:pt x="483" y="354"/>
                  <a:pt x="483" y="354"/>
                  <a:pt x="483" y="354"/>
                </a:cubicBezTo>
                <a:cubicBezTo>
                  <a:pt x="398" y="330"/>
                  <a:pt x="398" y="330"/>
                  <a:pt x="398" y="330"/>
                </a:cubicBezTo>
                <a:cubicBezTo>
                  <a:pt x="351" y="447"/>
                  <a:pt x="351" y="447"/>
                  <a:pt x="351" y="447"/>
                </a:cubicBezTo>
                <a:cubicBezTo>
                  <a:pt x="541" y="535"/>
                  <a:pt x="541" y="535"/>
                  <a:pt x="541" y="535"/>
                </a:cubicBezTo>
                <a:close/>
                <a:moveTo>
                  <a:pt x="3444" y="798"/>
                </a:moveTo>
                <a:cubicBezTo>
                  <a:pt x="3131" y="798"/>
                  <a:pt x="3131" y="798"/>
                  <a:pt x="3131" y="798"/>
                </a:cubicBezTo>
                <a:cubicBezTo>
                  <a:pt x="2908" y="1526"/>
                  <a:pt x="2908" y="1526"/>
                  <a:pt x="2908" y="1526"/>
                </a:cubicBezTo>
                <a:cubicBezTo>
                  <a:pt x="3444" y="1526"/>
                  <a:pt x="3444" y="1526"/>
                  <a:pt x="3444" y="1526"/>
                </a:cubicBezTo>
                <a:lnTo>
                  <a:pt x="3444" y="79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nvGrpSpPr>
          <p:cNvPr id="2" name="组合 1">
            <a:extLst>
              <a:ext uri="{FF2B5EF4-FFF2-40B4-BE49-F238E27FC236}">
                <a16:creationId xmlns:a16="http://schemas.microsoft.com/office/drawing/2014/main" id="{89E331D7-1764-4457-8B34-4B56376A70B2}"/>
              </a:ext>
            </a:extLst>
          </p:cNvPr>
          <p:cNvGrpSpPr/>
          <p:nvPr/>
        </p:nvGrpSpPr>
        <p:grpSpPr>
          <a:xfrm>
            <a:off x="8743431" y="4621827"/>
            <a:ext cx="2475230" cy="1395144"/>
            <a:chOff x="8743431" y="4621827"/>
            <a:chExt cx="2475230" cy="1395144"/>
          </a:xfrm>
        </p:grpSpPr>
        <p:grpSp>
          <p:nvGrpSpPr>
            <p:cNvPr id="21" name="组合 20"/>
            <p:cNvGrpSpPr/>
            <p:nvPr/>
          </p:nvGrpSpPr>
          <p:grpSpPr>
            <a:xfrm>
              <a:off x="8743431" y="4908261"/>
              <a:ext cx="2475230" cy="1108710"/>
              <a:chOff x="2714" y="3852"/>
              <a:chExt cx="3898" cy="1746"/>
            </a:xfrm>
          </p:grpSpPr>
          <p:sp>
            <p:nvSpPr>
              <p:cNvPr id="22" name="TextBox 13"/>
              <p:cNvSpPr txBox="1"/>
              <p:nvPr/>
            </p:nvSpPr>
            <p:spPr>
              <a:xfrm>
                <a:off x="3200" y="3852"/>
                <a:ext cx="1745" cy="290"/>
              </a:xfrm>
              <a:prstGeom prst="rect">
                <a:avLst/>
              </a:prstGeom>
              <a:noFill/>
            </p:spPr>
            <p:txBody>
              <a:bodyPr wrap="square" lIns="0" tIns="0" rIns="0" bIns="0">
                <a:spAutoFit/>
              </a:bodyPr>
              <a:lstStyle/>
              <a:p>
                <a:pPr algn="l" defTabSz="912495">
                  <a:spcBef>
                    <a:spcPct val="20000"/>
                  </a:spcBef>
                  <a:defRPr/>
                </a:pPr>
                <a:endParaRPr lang="en-US" sz="1200" b="1" dirty="0">
                  <a:solidFill>
                    <a:schemeClr val="bg1"/>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23" name="TextBox 13"/>
              <p:cNvSpPr txBox="1"/>
              <p:nvPr/>
            </p:nvSpPr>
            <p:spPr>
              <a:xfrm>
                <a:off x="2714" y="4113"/>
                <a:ext cx="3898" cy="1485"/>
              </a:xfrm>
              <a:prstGeom prst="rect">
                <a:avLst/>
              </a:prstGeom>
              <a:noFill/>
            </p:spPr>
            <p:txBody>
              <a:bodyPr wrap="square" lIns="0" tIns="0" rIns="0" bIns="0">
                <a:spAutoFit/>
              </a:bodyPr>
              <a:lstStyle/>
              <a:p>
                <a:pPr defTabSz="912495">
                  <a:lnSpc>
                    <a:spcPct val="130000"/>
                  </a:lnSpc>
                  <a:defRPr/>
                </a:pPr>
                <a:r>
                  <a:rPr lang="zh-CN" altLang="en-US" sz="1200" b="1" dirty="0">
                    <a:solidFill>
                      <a:schemeClr val="bg1"/>
                    </a:solidFill>
                    <a:latin typeface="华文仿宋" panose="02010600040101010101" pitchFamily="2" charset="-122"/>
                    <a:ea typeface="华文仿宋" panose="02010600040101010101" pitchFamily="2" charset="-122"/>
                    <a:sym typeface="+mn-ea"/>
                  </a:rPr>
                  <a:t>使用图像识别技术进行目视检查和故障检测，人工智能可以更好地预测和避免机器故障，从而提高生产力，降低废料率和测试成本。</a:t>
                </a:r>
                <a:endParaRPr lang="en-US" sz="1200" b="1" dirty="0">
                  <a:solidFill>
                    <a:schemeClr val="bg1"/>
                  </a:solidFill>
                  <a:latin typeface="华文仿宋" panose="02010600040101010101" pitchFamily="2" charset="-122"/>
                  <a:ea typeface="华文仿宋" panose="02010600040101010101" pitchFamily="2" charset="-122"/>
                  <a:sym typeface="+mn-ea"/>
                </a:endParaRPr>
              </a:p>
            </p:txBody>
          </p:sp>
        </p:grpSp>
        <p:sp>
          <p:nvSpPr>
            <p:cNvPr id="31" name="TextBox 13">
              <a:extLst>
                <a:ext uri="{FF2B5EF4-FFF2-40B4-BE49-F238E27FC236}">
                  <a16:creationId xmlns:a16="http://schemas.microsoft.com/office/drawing/2014/main" id="{53E735D5-E2BE-4E70-B145-765F69AB185A}"/>
                </a:ext>
              </a:extLst>
            </p:cNvPr>
            <p:cNvSpPr txBox="1"/>
            <p:nvPr/>
          </p:nvSpPr>
          <p:spPr>
            <a:xfrm>
              <a:off x="8743431" y="4621827"/>
              <a:ext cx="1674972" cy="307777"/>
            </a:xfrm>
            <a:prstGeom prst="rect">
              <a:avLst/>
            </a:prstGeom>
            <a:noFill/>
          </p:spPr>
          <p:txBody>
            <a:bodyPr wrap="square" lIns="0" tIns="0" rIns="0" bIns="0">
              <a:spAutoFit/>
            </a:bodyPr>
            <a:lstStyle/>
            <a:p>
              <a:pPr defTabSz="912495">
                <a:spcBef>
                  <a:spcPct val="20000"/>
                </a:spcBef>
                <a:defRPr/>
              </a:pPr>
              <a:r>
                <a:rPr lang="en-US" sz="2000" b="1" dirty="0">
                  <a:solidFill>
                    <a:schemeClr val="bg1"/>
                  </a:solidFill>
                  <a:latin typeface="Bahnschrift Light SemiCondensed" panose="020B0502040204020203" pitchFamily="34" charset="0"/>
                  <a:ea typeface="印品黑体" panose="00000500000000000000" pitchFamily="2" charset="-122"/>
                  <a:cs typeface="+mn-ea"/>
                  <a:sym typeface="Arial" panose="020B0604020202020204" pitchFamily="34" charset="0"/>
                </a:rPr>
                <a:t>discriminate</a:t>
              </a: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1)">
                                      <p:cBhvr>
                                        <p:cTn id="7" dur="2000"/>
                                        <p:tgtEl>
                                          <p:spTgt spid="11"/>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1028"/>
                                        </p:tgtEl>
                                        <p:attrNameLst>
                                          <p:attrName>style.visibility</p:attrName>
                                        </p:attrNameLst>
                                      </p:cBhvr>
                                      <p:to>
                                        <p:strVal val="visible"/>
                                      </p:to>
                                    </p:set>
                                    <p:animEffect transition="in" filter="fade">
                                      <p:cBhvr>
                                        <p:cTn id="11" dur="500"/>
                                        <p:tgtEl>
                                          <p:spTgt spid="1028"/>
                                        </p:tgtEl>
                                      </p:cBhvr>
                                    </p:animEffect>
                                  </p:childTnLst>
                                </p:cTn>
                              </p:par>
                            </p:childTnLst>
                          </p:cTn>
                        </p:par>
                        <p:par>
                          <p:cTn id="12" fill="hold">
                            <p:stCondLst>
                              <p:cond delay="2500"/>
                            </p:stCondLst>
                            <p:childTnLst>
                              <p:par>
                                <p:cTn id="13" presetID="42"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1000"/>
                                        <p:tgtEl>
                                          <p:spTgt spid="12"/>
                                        </p:tgtEl>
                                      </p:cBhvr>
                                    </p:animEffect>
                                    <p:anim calcmode="lin" valueType="num">
                                      <p:cBhvr>
                                        <p:cTn id="16" dur="1000" fill="hold"/>
                                        <p:tgtEl>
                                          <p:spTgt spid="12"/>
                                        </p:tgtEl>
                                        <p:attrNameLst>
                                          <p:attrName>ppt_x</p:attrName>
                                        </p:attrNameLst>
                                      </p:cBhvr>
                                      <p:tavLst>
                                        <p:tav tm="0">
                                          <p:val>
                                            <p:strVal val="#ppt_x"/>
                                          </p:val>
                                        </p:tav>
                                        <p:tav tm="100000">
                                          <p:val>
                                            <p:strVal val="#ppt_x"/>
                                          </p:val>
                                        </p:tav>
                                      </p:tavLst>
                                    </p:anim>
                                    <p:anim calcmode="lin" valueType="num">
                                      <p:cBhvr>
                                        <p:cTn id="17" dur="1000" fill="hold"/>
                                        <p:tgtEl>
                                          <p:spTgt spid="12"/>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1000"/>
                                        <p:tgtEl>
                                          <p:spTgt spid="20"/>
                                        </p:tgtEl>
                                      </p:cBhvr>
                                    </p:animEffect>
                                    <p:anim calcmode="lin" valueType="num">
                                      <p:cBhvr>
                                        <p:cTn id="21" dur="1000" fill="hold"/>
                                        <p:tgtEl>
                                          <p:spTgt spid="20"/>
                                        </p:tgtEl>
                                        <p:attrNameLst>
                                          <p:attrName>ppt_x</p:attrName>
                                        </p:attrNameLst>
                                      </p:cBhvr>
                                      <p:tavLst>
                                        <p:tav tm="0">
                                          <p:val>
                                            <p:strVal val="#ppt_x"/>
                                          </p:val>
                                        </p:tav>
                                        <p:tav tm="100000">
                                          <p:val>
                                            <p:strVal val="#ppt_x"/>
                                          </p:val>
                                        </p:tav>
                                      </p:tavLst>
                                    </p:anim>
                                    <p:anim calcmode="lin" valueType="num">
                                      <p:cBhvr>
                                        <p:cTn id="22" dur="1000" fill="hold"/>
                                        <p:tgtEl>
                                          <p:spTgt spid="20"/>
                                        </p:tgtEl>
                                        <p:attrNameLst>
                                          <p:attrName>ppt_y</p:attrName>
                                        </p:attrNameLst>
                                      </p:cBhvr>
                                      <p:tavLst>
                                        <p:tav tm="0">
                                          <p:val>
                                            <p:strVal val="#ppt_y+.1"/>
                                          </p:val>
                                        </p:tav>
                                        <p:tav tm="100000">
                                          <p:val>
                                            <p:strVal val="#ppt_y"/>
                                          </p:val>
                                        </p:tav>
                                      </p:tavLst>
                                    </p:anim>
                                  </p:childTnLst>
                                </p:cTn>
                              </p:par>
                            </p:childTnLst>
                          </p:cTn>
                        </p:par>
                        <p:par>
                          <p:cTn id="23" fill="hold">
                            <p:stCondLst>
                              <p:cond delay="3500"/>
                            </p:stCondLst>
                            <p:childTnLst>
                              <p:par>
                                <p:cTn id="24" presetID="42" presetClass="entr" presetSubtype="0" fill="hold" grpId="0" nodeType="after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1000"/>
                                        <p:tgtEl>
                                          <p:spTgt spid="30"/>
                                        </p:tgtEl>
                                      </p:cBhvr>
                                    </p:animEffect>
                                    <p:anim calcmode="lin" valueType="num">
                                      <p:cBhvr>
                                        <p:cTn id="27" dur="1000" fill="hold"/>
                                        <p:tgtEl>
                                          <p:spTgt spid="30"/>
                                        </p:tgtEl>
                                        <p:attrNameLst>
                                          <p:attrName>ppt_x</p:attrName>
                                        </p:attrNameLst>
                                      </p:cBhvr>
                                      <p:tavLst>
                                        <p:tav tm="0">
                                          <p:val>
                                            <p:strVal val="#ppt_x"/>
                                          </p:val>
                                        </p:tav>
                                        <p:tav tm="100000">
                                          <p:val>
                                            <p:strVal val="#ppt_x"/>
                                          </p:val>
                                        </p:tav>
                                      </p:tavLst>
                                    </p:anim>
                                    <p:anim calcmode="lin" valueType="num">
                                      <p:cBhvr>
                                        <p:cTn id="28" dur="1000" fill="hold"/>
                                        <p:tgtEl>
                                          <p:spTgt spid="30"/>
                                        </p:tgtEl>
                                        <p:attrNameLst>
                                          <p:attrName>ppt_y</p:attrName>
                                        </p:attrNameLst>
                                      </p:cBhvr>
                                      <p:tavLst>
                                        <p:tav tm="0">
                                          <p:val>
                                            <p:strVal val="#ppt_y+.1"/>
                                          </p:val>
                                        </p:tav>
                                        <p:tav tm="100000">
                                          <p:val>
                                            <p:strVal val="#ppt_y"/>
                                          </p:val>
                                        </p:tav>
                                      </p:tavLst>
                                    </p:anim>
                                  </p:childTnLst>
                                </p:cTn>
                              </p:par>
                            </p:childTnLst>
                          </p:cTn>
                        </p:par>
                        <p:par>
                          <p:cTn id="29" fill="hold">
                            <p:stCondLst>
                              <p:cond delay="4500"/>
                            </p:stCondLst>
                            <p:childTnLst>
                              <p:par>
                                <p:cTn id="30" presetID="42" presetClass="entr" presetSubtype="0" fill="hold"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000"/>
                                        <p:tgtEl>
                                          <p:spTgt spid="14"/>
                                        </p:tgtEl>
                                      </p:cBhvr>
                                    </p:animEffect>
                                    <p:anim calcmode="lin" valueType="num">
                                      <p:cBhvr>
                                        <p:cTn id="33" dur="1000" fill="hold"/>
                                        <p:tgtEl>
                                          <p:spTgt spid="14"/>
                                        </p:tgtEl>
                                        <p:attrNameLst>
                                          <p:attrName>ppt_x</p:attrName>
                                        </p:attrNameLst>
                                      </p:cBhvr>
                                      <p:tavLst>
                                        <p:tav tm="0">
                                          <p:val>
                                            <p:strVal val="#ppt_x"/>
                                          </p:val>
                                        </p:tav>
                                        <p:tav tm="100000">
                                          <p:val>
                                            <p:strVal val="#ppt_x"/>
                                          </p:val>
                                        </p:tav>
                                      </p:tavLst>
                                    </p:anim>
                                    <p:anim calcmode="lin" valueType="num">
                                      <p:cBhvr>
                                        <p:cTn id="34" dur="1000" fill="hold"/>
                                        <p:tgtEl>
                                          <p:spTgt spid="14"/>
                                        </p:tgtEl>
                                        <p:attrNameLst>
                                          <p:attrName>ppt_y</p:attrName>
                                        </p:attrNameLst>
                                      </p:cBhvr>
                                      <p:tavLst>
                                        <p:tav tm="0">
                                          <p:val>
                                            <p:strVal val="#ppt_y+.1"/>
                                          </p:val>
                                        </p:tav>
                                        <p:tav tm="100000">
                                          <p:val>
                                            <p:strVal val="#ppt_y"/>
                                          </p:val>
                                        </p:tav>
                                      </p:tavLst>
                                    </p:anim>
                                  </p:childTnLst>
                                </p:cTn>
                              </p:par>
                            </p:childTnLst>
                          </p:cTn>
                        </p:par>
                        <p:par>
                          <p:cTn id="35" fill="hold">
                            <p:stCondLst>
                              <p:cond delay="5500"/>
                            </p:stCondLst>
                            <p:childTnLst>
                              <p:par>
                                <p:cTn id="36" presetID="42" presetClass="entr" presetSubtype="0" fill="hold"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fade">
                                      <p:cBhvr>
                                        <p:cTn id="38" dur="200"/>
                                        <p:tgtEl>
                                          <p:spTgt spid="2"/>
                                        </p:tgtEl>
                                      </p:cBhvr>
                                    </p:animEffect>
                                    <p:anim calcmode="lin" valueType="num">
                                      <p:cBhvr>
                                        <p:cTn id="39" dur="200" fill="hold"/>
                                        <p:tgtEl>
                                          <p:spTgt spid="2"/>
                                        </p:tgtEl>
                                        <p:attrNameLst>
                                          <p:attrName>ppt_x</p:attrName>
                                        </p:attrNameLst>
                                      </p:cBhvr>
                                      <p:tavLst>
                                        <p:tav tm="0">
                                          <p:val>
                                            <p:strVal val="#ppt_x"/>
                                          </p:val>
                                        </p:tav>
                                        <p:tav tm="100000">
                                          <p:val>
                                            <p:strVal val="#ppt_x"/>
                                          </p:val>
                                        </p:tav>
                                      </p:tavLst>
                                    </p:anim>
                                    <p:anim calcmode="lin" valueType="num">
                                      <p:cBhvr>
                                        <p:cTn id="40" dur="2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83722" y="29209"/>
            <a:ext cx="3637915" cy="1788160"/>
            <a:chOff x="6876" y="46"/>
            <a:chExt cx="572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grpSp>
      <p:sp>
        <p:nvSpPr>
          <p:cNvPr id="9" name="矩形 8"/>
          <p:cNvSpPr/>
          <p:nvPr/>
        </p:nvSpPr>
        <p:spPr>
          <a:xfrm>
            <a:off x="1700530" y="2177097"/>
            <a:ext cx="3884295" cy="1748155"/>
          </a:xfrm>
          <a:prstGeom prst="rect">
            <a:avLst/>
          </a:prstGeom>
          <a:gradFill>
            <a:gsLst>
              <a:gs pos="0">
                <a:srgbClr val="007BD3"/>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sp>
        <p:nvSpPr>
          <p:cNvPr id="12" name="矩形 11"/>
          <p:cNvSpPr/>
          <p:nvPr/>
        </p:nvSpPr>
        <p:spPr>
          <a:xfrm>
            <a:off x="6607175" y="2187575"/>
            <a:ext cx="3884295" cy="1748155"/>
          </a:xfrm>
          <a:prstGeom prst="rect">
            <a:avLst/>
          </a:prstGeom>
          <a:gradFill>
            <a:gsLst>
              <a:gs pos="0">
                <a:srgbClr val="007BD3"/>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印品黑体" panose="00000500000000000000" pitchFamily="2" charset="-122"/>
              </a:rPr>
              <a:t>c</a:t>
            </a:r>
          </a:p>
        </p:txBody>
      </p:sp>
      <p:pic>
        <p:nvPicPr>
          <p:cNvPr id="2050" name="Picture 2" descr="https://ns-strategy.cdn.bcebos.com/ns-strategy/upload/fc_big_pic/part-00619-3036.jpg">
            <a:extLst>
              <a:ext uri="{FF2B5EF4-FFF2-40B4-BE49-F238E27FC236}">
                <a16:creationId xmlns:a16="http://schemas.microsoft.com/office/drawing/2014/main" id="{4AF9EA41-CB7F-4269-9F50-F2C1F3E0C53A}"/>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56403" y="2340192"/>
            <a:ext cx="3372545" cy="1446530"/>
          </a:xfrm>
          <a:prstGeom prst="rect">
            <a:avLst/>
          </a:prstGeom>
          <a:noFill/>
          <a:effectLst>
            <a:reflection blurRad="6350" stA="50000" endA="300" endPos="38500" dist="50800" dir="5400000" sy="-100000" algn="bl" rotWithShape="0"/>
          </a:effectLst>
          <a:extLst>
            <a:ext uri="{909E8E84-426E-40DD-AFC4-6F175D3DCCD1}">
              <a14:hiddenFill xmlns:a14="http://schemas.microsoft.com/office/drawing/2010/main">
                <a:solidFill>
                  <a:srgbClr val="FFFFFF"/>
                </a:solidFill>
              </a14:hiddenFill>
            </a:ext>
          </a:extLst>
        </p:spPr>
      </p:pic>
      <p:sp>
        <p:nvSpPr>
          <p:cNvPr id="19" name="椭圆 18"/>
          <p:cNvSpPr/>
          <p:nvPr/>
        </p:nvSpPr>
        <p:spPr>
          <a:xfrm>
            <a:off x="3074987" y="3285923"/>
            <a:ext cx="1135380" cy="1132840"/>
          </a:xfrm>
          <a:prstGeom prst="ellipse">
            <a:avLst/>
          </a:prstGeom>
          <a:gradFill>
            <a:gsLst>
              <a:gs pos="0">
                <a:srgbClr val="007BD3"/>
              </a:gs>
              <a:gs pos="100000">
                <a:srgbClr val="034373"/>
              </a:gs>
            </a:gsLst>
            <a:lin ang="5400000" scaled="0"/>
          </a:gradFill>
          <a:ln>
            <a:no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pic>
        <p:nvPicPr>
          <p:cNvPr id="2052" name="Picture 4" descr="preview">
            <a:extLst>
              <a:ext uri="{FF2B5EF4-FFF2-40B4-BE49-F238E27FC236}">
                <a16:creationId xmlns:a16="http://schemas.microsoft.com/office/drawing/2014/main" id="{8DF230C4-8A7B-4EEF-88BB-BBE7E4D9C7F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68255" y="2398394"/>
            <a:ext cx="3407220" cy="1446531"/>
          </a:xfrm>
          <a:prstGeom prst="rect">
            <a:avLst/>
          </a:prstGeom>
          <a:noFill/>
          <a:effectLst>
            <a:reflection blurRad="6350" stA="50000" endA="300" endPos="38500" dist="50800" dir="5400000" sy="-100000" algn="bl" rotWithShape="0"/>
          </a:effectLst>
          <a:extLst>
            <a:ext uri="{909E8E84-426E-40DD-AFC4-6F175D3DCCD1}">
              <a14:hiddenFill xmlns:a14="http://schemas.microsoft.com/office/drawing/2010/main">
                <a:solidFill>
                  <a:srgbClr val="FFFFFF"/>
                </a:solidFill>
              </a14:hiddenFill>
            </a:ext>
          </a:extLst>
        </p:spPr>
      </p:pic>
      <p:sp>
        <p:nvSpPr>
          <p:cNvPr id="14" name="椭圆 13"/>
          <p:cNvSpPr/>
          <p:nvPr/>
        </p:nvSpPr>
        <p:spPr>
          <a:xfrm>
            <a:off x="8004175" y="3241040"/>
            <a:ext cx="1135380" cy="1132840"/>
          </a:xfrm>
          <a:prstGeom prst="ellipse">
            <a:avLst/>
          </a:prstGeom>
          <a:gradFill>
            <a:gsLst>
              <a:gs pos="0">
                <a:srgbClr val="007BD3"/>
              </a:gs>
              <a:gs pos="100000">
                <a:srgbClr val="034373"/>
              </a:gs>
            </a:gsLst>
            <a:lin ang="5400000" scaled="0"/>
          </a:gradFill>
          <a:ln>
            <a:no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grpSp>
        <p:nvGrpSpPr>
          <p:cNvPr id="18" name="组合 17"/>
          <p:cNvGrpSpPr/>
          <p:nvPr/>
        </p:nvGrpSpPr>
        <p:grpSpPr>
          <a:xfrm>
            <a:off x="2338705" y="4601210"/>
            <a:ext cx="3101340" cy="1995805"/>
            <a:chOff x="2084" y="3602"/>
            <a:chExt cx="4884" cy="3143"/>
          </a:xfrm>
        </p:grpSpPr>
        <p:sp>
          <p:nvSpPr>
            <p:cNvPr id="32" name="TextBox 13"/>
            <p:cNvSpPr txBox="1"/>
            <p:nvPr/>
          </p:nvSpPr>
          <p:spPr>
            <a:xfrm>
              <a:off x="2518" y="3602"/>
              <a:ext cx="3700" cy="436"/>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应用数据的可视化分析</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3" name="TextBox 13"/>
            <p:cNvSpPr txBox="1"/>
            <p:nvPr/>
          </p:nvSpPr>
          <p:spPr>
            <a:xfrm>
              <a:off x="2084" y="4142"/>
              <a:ext cx="4884" cy="2603"/>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rPr>
                <a:t>人工智能除了能够收集设备运行的各项数据</a:t>
              </a:r>
              <a:r>
                <a:rPr lang="en-US" altLang="zh-CN" sz="1400" dirty="0">
                  <a:solidFill>
                    <a:schemeClr val="bg1"/>
                  </a:solidFill>
                </a:rPr>
                <a:t>(</a:t>
              </a:r>
              <a:r>
                <a:rPr lang="zh-CN" altLang="en-US" sz="1400" dirty="0">
                  <a:solidFill>
                    <a:schemeClr val="bg1"/>
                  </a:solidFill>
                </a:rPr>
                <a:t>如温度、转速、能耗情况、生产力状况等</a:t>
              </a:r>
              <a:r>
                <a:rPr lang="en-US" altLang="zh-CN" sz="1400" dirty="0">
                  <a:solidFill>
                    <a:schemeClr val="bg1"/>
                  </a:solidFill>
                </a:rPr>
                <a:t>)</a:t>
              </a:r>
              <a:r>
                <a:rPr lang="zh-CN" altLang="en-US" sz="1400" dirty="0">
                  <a:solidFill>
                    <a:schemeClr val="bg1"/>
                  </a:solidFill>
                </a:rPr>
                <a:t>，并存储数据以供二次分析，对生产线进行节能优化，提前检测出设备运行是否异常，同时提供降低能耗的措施。</a:t>
              </a:r>
              <a:endParaRPr lang="en-US" altLang="zh-CN" sz="8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grpSp>
      <p:grpSp>
        <p:nvGrpSpPr>
          <p:cNvPr id="20" name="组合 19"/>
          <p:cNvGrpSpPr/>
          <p:nvPr/>
        </p:nvGrpSpPr>
        <p:grpSpPr>
          <a:xfrm>
            <a:off x="7121525" y="4601210"/>
            <a:ext cx="3028315" cy="1999615"/>
            <a:chOff x="2084" y="3602"/>
            <a:chExt cx="4769" cy="3149"/>
          </a:xfrm>
        </p:grpSpPr>
        <p:sp>
          <p:nvSpPr>
            <p:cNvPr id="21" name="TextBox 13"/>
            <p:cNvSpPr txBox="1"/>
            <p:nvPr/>
          </p:nvSpPr>
          <p:spPr>
            <a:xfrm>
              <a:off x="2923" y="3602"/>
              <a:ext cx="2890" cy="436"/>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机器的自我诊断</a:t>
              </a:r>
              <a:endParaRPr lang="en-US" b="1" dirty="0">
                <a:solidFill>
                  <a:srgbClr val="44B9F8"/>
                </a:solidFill>
                <a:sym typeface="Arial" panose="020B0604020202020204" pitchFamily="34" charset="0"/>
              </a:endParaRPr>
            </a:p>
          </p:txBody>
        </p:sp>
        <p:sp>
          <p:nvSpPr>
            <p:cNvPr id="22" name="TextBox 13"/>
            <p:cNvSpPr txBox="1"/>
            <p:nvPr/>
          </p:nvSpPr>
          <p:spPr>
            <a:xfrm>
              <a:off x="2084" y="4142"/>
              <a:ext cx="4769" cy="2609"/>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rPr>
                <a:t>比如一条生产线突然发出故障报警，机器能够自己进行诊断，找到哪里产生了问题，原因是什么，同时还能够根据历史维护的记录或者维护标准，告诉我们如何解决故障，甚至让机器自己解决问题、自我恢复。</a:t>
              </a:r>
              <a:endParaRPr lang="en-US" altLang="zh-CN" sz="1400" dirty="0">
                <a:solidFill>
                  <a:schemeClr val="bg1"/>
                </a:solidFill>
                <a:sym typeface="+mn-ea"/>
              </a:endParaRPr>
            </a:p>
          </p:txBody>
        </p:sp>
      </p:grpSp>
      <p:sp>
        <p:nvSpPr>
          <p:cNvPr id="16" name="computer-screen-with-pie-graph-symbol_30881"/>
          <p:cNvSpPr>
            <a:spLocks noChangeAspect="1"/>
          </p:cNvSpPr>
          <p:nvPr/>
        </p:nvSpPr>
        <p:spPr bwMode="auto">
          <a:xfrm>
            <a:off x="3408679" y="3677762"/>
            <a:ext cx="467995" cy="405765"/>
          </a:xfrm>
          <a:custGeom>
            <a:avLst/>
            <a:gdLst>
              <a:gd name="connsiteX0" fmla="*/ 532049 w 608203"/>
              <a:gd name="connsiteY0" fmla="*/ 336380 h 527124"/>
              <a:gd name="connsiteX1" fmla="*/ 530242 w 608203"/>
              <a:gd name="connsiteY1" fmla="*/ 338184 h 527124"/>
              <a:gd name="connsiteX2" fmla="*/ 530242 w 608203"/>
              <a:gd name="connsiteY2" fmla="*/ 353392 h 527124"/>
              <a:gd name="connsiteX3" fmla="*/ 530500 w 608203"/>
              <a:gd name="connsiteY3" fmla="*/ 353650 h 527124"/>
              <a:gd name="connsiteX4" fmla="*/ 533598 w 608203"/>
              <a:gd name="connsiteY4" fmla="*/ 353650 h 527124"/>
              <a:gd name="connsiteX5" fmla="*/ 533856 w 608203"/>
              <a:gd name="connsiteY5" fmla="*/ 353392 h 527124"/>
              <a:gd name="connsiteX6" fmla="*/ 533598 w 608203"/>
              <a:gd name="connsiteY6" fmla="*/ 353392 h 527124"/>
              <a:gd name="connsiteX7" fmla="*/ 533598 w 608203"/>
              <a:gd name="connsiteY7" fmla="*/ 338184 h 527124"/>
              <a:gd name="connsiteX8" fmla="*/ 532049 w 608203"/>
              <a:gd name="connsiteY8" fmla="*/ 336380 h 527124"/>
              <a:gd name="connsiteX9" fmla="*/ 379740 w 608203"/>
              <a:gd name="connsiteY9" fmla="*/ 336380 h 527124"/>
              <a:gd name="connsiteX10" fmla="*/ 377933 w 608203"/>
              <a:gd name="connsiteY10" fmla="*/ 338184 h 527124"/>
              <a:gd name="connsiteX11" fmla="*/ 377933 w 608203"/>
              <a:gd name="connsiteY11" fmla="*/ 353392 h 527124"/>
              <a:gd name="connsiteX12" fmla="*/ 378191 w 608203"/>
              <a:gd name="connsiteY12" fmla="*/ 353650 h 527124"/>
              <a:gd name="connsiteX13" fmla="*/ 381289 w 608203"/>
              <a:gd name="connsiteY13" fmla="*/ 353650 h 527124"/>
              <a:gd name="connsiteX14" fmla="*/ 381547 w 608203"/>
              <a:gd name="connsiteY14" fmla="*/ 353392 h 527124"/>
              <a:gd name="connsiteX15" fmla="*/ 381547 w 608203"/>
              <a:gd name="connsiteY15" fmla="*/ 338184 h 527124"/>
              <a:gd name="connsiteX16" fmla="*/ 379740 w 608203"/>
              <a:gd name="connsiteY16" fmla="*/ 336380 h 527124"/>
              <a:gd name="connsiteX17" fmla="*/ 228464 w 608203"/>
              <a:gd name="connsiteY17" fmla="*/ 336380 h 527124"/>
              <a:gd name="connsiteX18" fmla="*/ 226657 w 608203"/>
              <a:gd name="connsiteY18" fmla="*/ 338184 h 527124"/>
              <a:gd name="connsiteX19" fmla="*/ 226657 w 608203"/>
              <a:gd name="connsiteY19" fmla="*/ 353392 h 527124"/>
              <a:gd name="connsiteX20" fmla="*/ 226915 w 608203"/>
              <a:gd name="connsiteY20" fmla="*/ 353650 h 527124"/>
              <a:gd name="connsiteX21" fmla="*/ 230012 w 608203"/>
              <a:gd name="connsiteY21" fmla="*/ 353650 h 527124"/>
              <a:gd name="connsiteX22" fmla="*/ 230271 w 608203"/>
              <a:gd name="connsiteY22" fmla="*/ 353392 h 527124"/>
              <a:gd name="connsiteX23" fmla="*/ 230271 w 608203"/>
              <a:gd name="connsiteY23" fmla="*/ 338184 h 527124"/>
              <a:gd name="connsiteX24" fmla="*/ 228464 w 608203"/>
              <a:gd name="connsiteY24" fmla="*/ 336380 h 527124"/>
              <a:gd name="connsiteX25" fmla="*/ 76154 w 608203"/>
              <a:gd name="connsiteY25" fmla="*/ 336380 h 527124"/>
              <a:gd name="connsiteX26" fmla="*/ 74605 w 608203"/>
              <a:gd name="connsiteY26" fmla="*/ 338184 h 527124"/>
              <a:gd name="connsiteX27" fmla="*/ 74605 w 608203"/>
              <a:gd name="connsiteY27" fmla="*/ 353392 h 527124"/>
              <a:gd name="connsiteX28" fmla="*/ 74863 w 608203"/>
              <a:gd name="connsiteY28" fmla="*/ 353650 h 527124"/>
              <a:gd name="connsiteX29" fmla="*/ 77703 w 608203"/>
              <a:gd name="connsiteY29" fmla="*/ 353650 h 527124"/>
              <a:gd name="connsiteX30" fmla="*/ 77961 w 608203"/>
              <a:gd name="connsiteY30" fmla="*/ 353392 h 527124"/>
              <a:gd name="connsiteX31" fmla="*/ 77961 w 608203"/>
              <a:gd name="connsiteY31" fmla="*/ 338184 h 527124"/>
              <a:gd name="connsiteX32" fmla="*/ 76154 w 608203"/>
              <a:gd name="connsiteY32" fmla="*/ 336380 h 527124"/>
              <a:gd name="connsiteX33" fmla="*/ 385640 w 608203"/>
              <a:gd name="connsiteY33" fmla="*/ 296446 h 527124"/>
              <a:gd name="connsiteX34" fmla="*/ 385640 w 608203"/>
              <a:gd name="connsiteY34" fmla="*/ 307253 h 527124"/>
              <a:gd name="connsiteX35" fmla="*/ 383836 w 608203"/>
              <a:gd name="connsiteY35" fmla="*/ 311626 h 527124"/>
              <a:gd name="connsiteX36" fmla="*/ 379713 w 608203"/>
              <a:gd name="connsiteY36" fmla="*/ 313170 h 527124"/>
              <a:gd name="connsiteX37" fmla="*/ 375589 w 608203"/>
              <a:gd name="connsiteY37" fmla="*/ 311626 h 527124"/>
              <a:gd name="connsiteX38" fmla="*/ 373785 w 608203"/>
              <a:gd name="connsiteY38" fmla="*/ 307253 h 527124"/>
              <a:gd name="connsiteX39" fmla="*/ 373785 w 608203"/>
              <a:gd name="connsiteY39" fmla="*/ 304680 h 527124"/>
              <a:gd name="connsiteX40" fmla="*/ 377909 w 608203"/>
              <a:gd name="connsiteY40" fmla="*/ 302107 h 527124"/>
              <a:gd name="connsiteX41" fmla="*/ 377909 w 608203"/>
              <a:gd name="connsiteY41" fmla="*/ 307767 h 527124"/>
              <a:gd name="connsiteX42" fmla="*/ 379713 w 608203"/>
              <a:gd name="connsiteY42" fmla="*/ 309568 h 527124"/>
              <a:gd name="connsiteX43" fmla="*/ 381517 w 608203"/>
              <a:gd name="connsiteY43" fmla="*/ 307767 h 527124"/>
              <a:gd name="connsiteX44" fmla="*/ 381517 w 608203"/>
              <a:gd name="connsiteY44" fmla="*/ 299534 h 527124"/>
              <a:gd name="connsiteX45" fmla="*/ 385640 w 608203"/>
              <a:gd name="connsiteY45" fmla="*/ 296446 h 527124"/>
              <a:gd name="connsiteX46" fmla="*/ 222493 w 608203"/>
              <a:gd name="connsiteY46" fmla="*/ 296446 h 527124"/>
              <a:gd name="connsiteX47" fmla="*/ 226641 w 608203"/>
              <a:gd name="connsiteY47" fmla="*/ 299534 h 527124"/>
              <a:gd name="connsiteX48" fmla="*/ 226641 w 608203"/>
              <a:gd name="connsiteY48" fmla="*/ 307767 h 527124"/>
              <a:gd name="connsiteX49" fmla="*/ 228456 w 608203"/>
              <a:gd name="connsiteY49" fmla="*/ 309568 h 527124"/>
              <a:gd name="connsiteX50" fmla="*/ 230271 w 608203"/>
              <a:gd name="connsiteY50" fmla="*/ 307767 h 527124"/>
              <a:gd name="connsiteX51" fmla="*/ 230271 w 608203"/>
              <a:gd name="connsiteY51" fmla="*/ 302107 h 527124"/>
              <a:gd name="connsiteX52" fmla="*/ 234419 w 608203"/>
              <a:gd name="connsiteY52" fmla="*/ 304680 h 527124"/>
              <a:gd name="connsiteX53" fmla="*/ 234419 w 608203"/>
              <a:gd name="connsiteY53" fmla="*/ 307253 h 527124"/>
              <a:gd name="connsiteX54" fmla="*/ 232604 w 608203"/>
              <a:gd name="connsiteY54" fmla="*/ 311626 h 527124"/>
              <a:gd name="connsiteX55" fmla="*/ 228456 w 608203"/>
              <a:gd name="connsiteY55" fmla="*/ 313170 h 527124"/>
              <a:gd name="connsiteX56" fmla="*/ 224308 w 608203"/>
              <a:gd name="connsiteY56" fmla="*/ 311626 h 527124"/>
              <a:gd name="connsiteX57" fmla="*/ 222493 w 608203"/>
              <a:gd name="connsiteY57" fmla="*/ 307253 h 527124"/>
              <a:gd name="connsiteX58" fmla="*/ 569992 w 608203"/>
              <a:gd name="connsiteY58" fmla="*/ 290741 h 527124"/>
              <a:gd name="connsiteX59" fmla="*/ 568177 w 608203"/>
              <a:gd name="connsiteY59" fmla="*/ 292545 h 527124"/>
              <a:gd name="connsiteX60" fmla="*/ 568177 w 608203"/>
              <a:gd name="connsiteY60" fmla="*/ 307756 h 527124"/>
              <a:gd name="connsiteX61" fmla="*/ 569992 w 608203"/>
              <a:gd name="connsiteY61" fmla="*/ 309561 h 527124"/>
              <a:gd name="connsiteX62" fmla="*/ 571807 w 608203"/>
              <a:gd name="connsiteY62" fmla="*/ 307756 h 527124"/>
              <a:gd name="connsiteX63" fmla="*/ 571807 w 608203"/>
              <a:gd name="connsiteY63" fmla="*/ 292545 h 527124"/>
              <a:gd name="connsiteX64" fmla="*/ 569992 w 608203"/>
              <a:gd name="connsiteY64" fmla="*/ 290741 h 527124"/>
              <a:gd name="connsiteX65" fmla="*/ 532028 w 608203"/>
              <a:gd name="connsiteY65" fmla="*/ 290741 h 527124"/>
              <a:gd name="connsiteX66" fmla="*/ 530213 w 608203"/>
              <a:gd name="connsiteY66" fmla="*/ 292545 h 527124"/>
              <a:gd name="connsiteX67" fmla="*/ 530213 w 608203"/>
              <a:gd name="connsiteY67" fmla="*/ 307756 h 527124"/>
              <a:gd name="connsiteX68" fmla="*/ 532028 w 608203"/>
              <a:gd name="connsiteY68" fmla="*/ 309561 h 527124"/>
              <a:gd name="connsiteX69" fmla="*/ 533843 w 608203"/>
              <a:gd name="connsiteY69" fmla="*/ 307756 h 527124"/>
              <a:gd name="connsiteX70" fmla="*/ 533843 w 608203"/>
              <a:gd name="connsiteY70" fmla="*/ 292545 h 527124"/>
              <a:gd name="connsiteX71" fmla="*/ 532028 w 608203"/>
              <a:gd name="connsiteY71" fmla="*/ 290741 h 527124"/>
              <a:gd name="connsiteX72" fmla="*/ 493817 w 608203"/>
              <a:gd name="connsiteY72" fmla="*/ 290741 h 527124"/>
              <a:gd name="connsiteX73" fmla="*/ 492013 w 608203"/>
              <a:gd name="connsiteY73" fmla="*/ 292545 h 527124"/>
              <a:gd name="connsiteX74" fmla="*/ 492013 w 608203"/>
              <a:gd name="connsiteY74" fmla="*/ 307756 h 527124"/>
              <a:gd name="connsiteX75" fmla="*/ 493817 w 608203"/>
              <a:gd name="connsiteY75" fmla="*/ 309561 h 527124"/>
              <a:gd name="connsiteX76" fmla="*/ 495621 w 608203"/>
              <a:gd name="connsiteY76" fmla="*/ 307756 h 527124"/>
              <a:gd name="connsiteX77" fmla="*/ 495621 w 608203"/>
              <a:gd name="connsiteY77" fmla="*/ 292545 h 527124"/>
              <a:gd name="connsiteX78" fmla="*/ 493817 w 608203"/>
              <a:gd name="connsiteY78" fmla="*/ 290741 h 527124"/>
              <a:gd name="connsiteX79" fmla="*/ 455888 w 608203"/>
              <a:gd name="connsiteY79" fmla="*/ 290741 h 527124"/>
              <a:gd name="connsiteX80" fmla="*/ 454073 w 608203"/>
              <a:gd name="connsiteY80" fmla="*/ 292545 h 527124"/>
              <a:gd name="connsiteX81" fmla="*/ 454073 w 608203"/>
              <a:gd name="connsiteY81" fmla="*/ 307756 h 527124"/>
              <a:gd name="connsiteX82" fmla="*/ 455888 w 608203"/>
              <a:gd name="connsiteY82" fmla="*/ 309561 h 527124"/>
              <a:gd name="connsiteX83" fmla="*/ 457703 w 608203"/>
              <a:gd name="connsiteY83" fmla="*/ 307756 h 527124"/>
              <a:gd name="connsiteX84" fmla="*/ 457703 w 608203"/>
              <a:gd name="connsiteY84" fmla="*/ 292545 h 527124"/>
              <a:gd name="connsiteX85" fmla="*/ 455888 w 608203"/>
              <a:gd name="connsiteY85" fmla="*/ 290741 h 527124"/>
              <a:gd name="connsiteX86" fmla="*/ 417689 w 608203"/>
              <a:gd name="connsiteY86" fmla="*/ 290741 h 527124"/>
              <a:gd name="connsiteX87" fmla="*/ 415889 w 608203"/>
              <a:gd name="connsiteY87" fmla="*/ 292545 h 527124"/>
              <a:gd name="connsiteX88" fmla="*/ 415889 w 608203"/>
              <a:gd name="connsiteY88" fmla="*/ 307756 h 527124"/>
              <a:gd name="connsiteX89" fmla="*/ 417689 w 608203"/>
              <a:gd name="connsiteY89" fmla="*/ 309561 h 527124"/>
              <a:gd name="connsiteX90" fmla="*/ 419489 w 608203"/>
              <a:gd name="connsiteY90" fmla="*/ 307756 h 527124"/>
              <a:gd name="connsiteX91" fmla="*/ 419489 w 608203"/>
              <a:gd name="connsiteY91" fmla="*/ 292545 h 527124"/>
              <a:gd name="connsiteX92" fmla="*/ 417689 w 608203"/>
              <a:gd name="connsiteY92" fmla="*/ 290741 h 527124"/>
              <a:gd name="connsiteX93" fmla="*/ 190527 w 608203"/>
              <a:gd name="connsiteY93" fmla="*/ 290741 h 527124"/>
              <a:gd name="connsiteX94" fmla="*/ 188723 w 608203"/>
              <a:gd name="connsiteY94" fmla="*/ 292545 h 527124"/>
              <a:gd name="connsiteX95" fmla="*/ 188723 w 608203"/>
              <a:gd name="connsiteY95" fmla="*/ 307756 h 527124"/>
              <a:gd name="connsiteX96" fmla="*/ 190527 w 608203"/>
              <a:gd name="connsiteY96" fmla="*/ 309561 h 527124"/>
              <a:gd name="connsiteX97" fmla="*/ 192331 w 608203"/>
              <a:gd name="connsiteY97" fmla="*/ 307756 h 527124"/>
              <a:gd name="connsiteX98" fmla="*/ 192331 w 608203"/>
              <a:gd name="connsiteY98" fmla="*/ 292545 h 527124"/>
              <a:gd name="connsiteX99" fmla="*/ 190527 w 608203"/>
              <a:gd name="connsiteY99" fmla="*/ 290741 h 527124"/>
              <a:gd name="connsiteX100" fmla="*/ 152280 w 608203"/>
              <a:gd name="connsiteY100" fmla="*/ 290741 h 527124"/>
              <a:gd name="connsiteX101" fmla="*/ 150476 w 608203"/>
              <a:gd name="connsiteY101" fmla="*/ 292545 h 527124"/>
              <a:gd name="connsiteX102" fmla="*/ 150476 w 608203"/>
              <a:gd name="connsiteY102" fmla="*/ 307756 h 527124"/>
              <a:gd name="connsiteX103" fmla="*/ 152280 w 608203"/>
              <a:gd name="connsiteY103" fmla="*/ 309561 h 527124"/>
              <a:gd name="connsiteX104" fmla="*/ 154084 w 608203"/>
              <a:gd name="connsiteY104" fmla="*/ 307756 h 527124"/>
              <a:gd name="connsiteX105" fmla="*/ 154084 w 608203"/>
              <a:gd name="connsiteY105" fmla="*/ 292545 h 527124"/>
              <a:gd name="connsiteX106" fmla="*/ 152280 w 608203"/>
              <a:gd name="connsiteY106" fmla="*/ 290741 h 527124"/>
              <a:gd name="connsiteX107" fmla="*/ 114351 w 608203"/>
              <a:gd name="connsiteY107" fmla="*/ 290741 h 527124"/>
              <a:gd name="connsiteX108" fmla="*/ 112536 w 608203"/>
              <a:gd name="connsiteY108" fmla="*/ 292545 h 527124"/>
              <a:gd name="connsiteX109" fmla="*/ 112536 w 608203"/>
              <a:gd name="connsiteY109" fmla="*/ 307756 h 527124"/>
              <a:gd name="connsiteX110" fmla="*/ 114351 w 608203"/>
              <a:gd name="connsiteY110" fmla="*/ 309561 h 527124"/>
              <a:gd name="connsiteX111" fmla="*/ 116166 w 608203"/>
              <a:gd name="connsiteY111" fmla="*/ 307756 h 527124"/>
              <a:gd name="connsiteX112" fmla="*/ 116166 w 608203"/>
              <a:gd name="connsiteY112" fmla="*/ 292545 h 527124"/>
              <a:gd name="connsiteX113" fmla="*/ 114351 w 608203"/>
              <a:gd name="connsiteY113" fmla="*/ 290741 h 527124"/>
              <a:gd name="connsiteX114" fmla="*/ 76410 w 608203"/>
              <a:gd name="connsiteY114" fmla="*/ 290741 h 527124"/>
              <a:gd name="connsiteX115" fmla="*/ 74610 w 608203"/>
              <a:gd name="connsiteY115" fmla="*/ 292545 h 527124"/>
              <a:gd name="connsiteX116" fmla="*/ 74610 w 608203"/>
              <a:gd name="connsiteY116" fmla="*/ 307756 h 527124"/>
              <a:gd name="connsiteX117" fmla="*/ 76410 w 608203"/>
              <a:gd name="connsiteY117" fmla="*/ 309561 h 527124"/>
              <a:gd name="connsiteX118" fmla="*/ 77953 w 608203"/>
              <a:gd name="connsiteY118" fmla="*/ 307756 h 527124"/>
              <a:gd name="connsiteX119" fmla="*/ 77953 w 608203"/>
              <a:gd name="connsiteY119" fmla="*/ 292545 h 527124"/>
              <a:gd name="connsiteX120" fmla="*/ 76410 w 608203"/>
              <a:gd name="connsiteY120" fmla="*/ 290741 h 527124"/>
              <a:gd name="connsiteX121" fmla="*/ 38211 w 608203"/>
              <a:gd name="connsiteY121" fmla="*/ 290741 h 527124"/>
              <a:gd name="connsiteX122" fmla="*/ 36396 w 608203"/>
              <a:gd name="connsiteY122" fmla="*/ 292545 h 527124"/>
              <a:gd name="connsiteX123" fmla="*/ 36396 w 608203"/>
              <a:gd name="connsiteY123" fmla="*/ 307756 h 527124"/>
              <a:gd name="connsiteX124" fmla="*/ 38211 w 608203"/>
              <a:gd name="connsiteY124" fmla="*/ 309561 h 527124"/>
              <a:gd name="connsiteX125" fmla="*/ 40026 w 608203"/>
              <a:gd name="connsiteY125" fmla="*/ 307756 h 527124"/>
              <a:gd name="connsiteX126" fmla="*/ 40026 w 608203"/>
              <a:gd name="connsiteY126" fmla="*/ 292545 h 527124"/>
              <a:gd name="connsiteX127" fmla="*/ 38211 w 608203"/>
              <a:gd name="connsiteY127" fmla="*/ 290741 h 527124"/>
              <a:gd name="connsiteX128" fmla="*/ 569992 w 608203"/>
              <a:gd name="connsiteY128" fmla="*/ 287131 h 527124"/>
              <a:gd name="connsiteX129" fmla="*/ 574140 w 608203"/>
              <a:gd name="connsiteY129" fmla="*/ 288678 h 527124"/>
              <a:gd name="connsiteX130" fmla="*/ 575955 w 608203"/>
              <a:gd name="connsiteY130" fmla="*/ 293319 h 527124"/>
              <a:gd name="connsiteX131" fmla="*/ 575955 w 608203"/>
              <a:gd name="connsiteY131" fmla="*/ 307241 h 527124"/>
              <a:gd name="connsiteX132" fmla="*/ 574140 w 608203"/>
              <a:gd name="connsiteY132" fmla="*/ 311623 h 527124"/>
              <a:gd name="connsiteX133" fmla="*/ 569992 w 608203"/>
              <a:gd name="connsiteY133" fmla="*/ 313170 h 527124"/>
              <a:gd name="connsiteX134" fmla="*/ 565844 w 608203"/>
              <a:gd name="connsiteY134" fmla="*/ 311623 h 527124"/>
              <a:gd name="connsiteX135" fmla="*/ 564029 w 608203"/>
              <a:gd name="connsiteY135" fmla="*/ 307241 h 527124"/>
              <a:gd name="connsiteX136" fmla="*/ 564029 w 608203"/>
              <a:gd name="connsiteY136" fmla="*/ 293319 h 527124"/>
              <a:gd name="connsiteX137" fmla="*/ 565844 w 608203"/>
              <a:gd name="connsiteY137" fmla="*/ 288678 h 527124"/>
              <a:gd name="connsiteX138" fmla="*/ 569992 w 608203"/>
              <a:gd name="connsiteY138" fmla="*/ 287131 h 527124"/>
              <a:gd name="connsiteX139" fmla="*/ 532028 w 608203"/>
              <a:gd name="connsiteY139" fmla="*/ 287131 h 527124"/>
              <a:gd name="connsiteX140" fmla="*/ 536176 w 608203"/>
              <a:gd name="connsiteY140" fmla="*/ 288678 h 527124"/>
              <a:gd name="connsiteX141" fmla="*/ 537991 w 608203"/>
              <a:gd name="connsiteY141" fmla="*/ 293319 h 527124"/>
              <a:gd name="connsiteX142" fmla="*/ 537991 w 608203"/>
              <a:gd name="connsiteY142" fmla="*/ 307241 h 527124"/>
              <a:gd name="connsiteX143" fmla="*/ 536176 w 608203"/>
              <a:gd name="connsiteY143" fmla="*/ 311623 h 527124"/>
              <a:gd name="connsiteX144" fmla="*/ 532028 w 608203"/>
              <a:gd name="connsiteY144" fmla="*/ 313170 h 527124"/>
              <a:gd name="connsiteX145" fmla="*/ 527880 w 608203"/>
              <a:gd name="connsiteY145" fmla="*/ 311623 h 527124"/>
              <a:gd name="connsiteX146" fmla="*/ 526065 w 608203"/>
              <a:gd name="connsiteY146" fmla="*/ 307241 h 527124"/>
              <a:gd name="connsiteX147" fmla="*/ 526065 w 608203"/>
              <a:gd name="connsiteY147" fmla="*/ 293319 h 527124"/>
              <a:gd name="connsiteX148" fmla="*/ 527880 w 608203"/>
              <a:gd name="connsiteY148" fmla="*/ 288678 h 527124"/>
              <a:gd name="connsiteX149" fmla="*/ 532028 w 608203"/>
              <a:gd name="connsiteY149" fmla="*/ 287131 h 527124"/>
              <a:gd name="connsiteX150" fmla="*/ 493817 w 608203"/>
              <a:gd name="connsiteY150" fmla="*/ 287131 h 527124"/>
              <a:gd name="connsiteX151" fmla="*/ 497940 w 608203"/>
              <a:gd name="connsiteY151" fmla="*/ 288678 h 527124"/>
              <a:gd name="connsiteX152" fmla="*/ 499744 w 608203"/>
              <a:gd name="connsiteY152" fmla="*/ 293319 h 527124"/>
              <a:gd name="connsiteX153" fmla="*/ 499744 w 608203"/>
              <a:gd name="connsiteY153" fmla="*/ 307241 h 527124"/>
              <a:gd name="connsiteX154" fmla="*/ 497940 w 608203"/>
              <a:gd name="connsiteY154" fmla="*/ 311623 h 527124"/>
              <a:gd name="connsiteX155" fmla="*/ 493817 w 608203"/>
              <a:gd name="connsiteY155" fmla="*/ 313170 h 527124"/>
              <a:gd name="connsiteX156" fmla="*/ 489693 w 608203"/>
              <a:gd name="connsiteY156" fmla="*/ 311623 h 527124"/>
              <a:gd name="connsiteX157" fmla="*/ 487889 w 608203"/>
              <a:gd name="connsiteY157" fmla="*/ 307241 h 527124"/>
              <a:gd name="connsiteX158" fmla="*/ 487889 w 608203"/>
              <a:gd name="connsiteY158" fmla="*/ 293319 h 527124"/>
              <a:gd name="connsiteX159" fmla="*/ 489693 w 608203"/>
              <a:gd name="connsiteY159" fmla="*/ 288678 h 527124"/>
              <a:gd name="connsiteX160" fmla="*/ 493817 w 608203"/>
              <a:gd name="connsiteY160" fmla="*/ 287131 h 527124"/>
              <a:gd name="connsiteX161" fmla="*/ 455888 w 608203"/>
              <a:gd name="connsiteY161" fmla="*/ 287131 h 527124"/>
              <a:gd name="connsiteX162" fmla="*/ 460036 w 608203"/>
              <a:gd name="connsiteY162" fmla="*/ 288678 h 527124"/>
              <a:gd name="connsiteX163" fmla="*/ 461851 w 608203"/>
              <a:gd name="connsiteY163" fmla="*/ 293319 h 527124"/>
              <a:gd name="connsiteX164" fmla="*/ 461851 w 608203"/>
              <a:gd name="connsiteY164" fmla="*/ 307241 h 527124"/>
              <a:gd name="connsiteX165" fmla="*/ 460036 w 608203"/>
              <a:gd name="connsiteY165" fmla="*/ 311623 h 527124"/>
              <a:gd name="connsiteX166" fmla="*/ 455888 w 608203"/>
              <a:gd name="connsiteY166" fmla="*/ 313170 h 527124"/>
              <a:gd name="connsiteX167" fmla="*/ 451740 w 608203"/>
              <a:gd name="connsiteY167" fmla="*/ 311623 h 527124"/>
              <a:gd name="connsiteX168" fmla="*/ 449925 w 608203"/>
              <a:gd name="connsiteY168" fmla="*/ 307241 h 527124"/>
              <a:gd name="connsiteX169" fmla="*/ 449925 w 608203"/>
              <a:gd name="connsiteY169" fmla="*/ 293319 h 527124"/>
              <a:gd name="connsiteX170" fmla="*/ 451740 w 608203"/>
              <a:gd name="connsiteY170" fmla="*/ 288678 h 527124"/>
              <a:gd name="connsiteX171" fmla="*/ 455888 w 608203"/>
              <a:gd name="connsiteY171" fmla="*/ 287131 h 527124"/>
              <a:gd name="connsiteX172" fmla="*/ 417689 w 608203"/>
              <a:gd name="connsiteY172" fmla="*/ 287131 h 527124"/>
              <a:gd name="connsiteX173" fmla="*/ 421804 w 608203"/>
              <a:gd name="connsiteY173" fmla="*/ 288678 h 527124"/>
              <a:gd name="connsiteX174" fmla="*/ 423604 w 608203"/>
              <a:gd name="connsiteY174" fmla="*/ 293319 h 527124"/>
              <a:gd name="connsiteX175" fmla="*/ 423604 w 608203"/>
              <a:gd name="connsiteY175" fmla="*/ 307241 h 527124"/>
              <a:gd name="connsiteX176" fmla="*/ 421804 w 608203"/>
              <a:gd name="connsiteY176" fmla="*/ 311623 h 527124"/>
              <a:gd name="connsiteX177" fmla="*/ 417689 w 608203"/>
              <a:gd name="connsiteY177" fmla="*/ 313170 h 527124"/>
              <a:gd name="connsiteX178" fmla="*/ 413574 w 608203"/>
              <a:gd name="connsiteY178" fmla="*/ 311623 h 527124"/>
              <a:gd name="connsiteX179" fmla="*/ 412031 w 608203"/>
              <a:gd name="connsiteY179" fmla="*/ 307241 h 527124"/>
              <a:gd name="connsiteX180" fmla="*/ 412031 w 608203"/>
              <a:gd name="connsiteY180" fmla="*/ 293319 h 527124"/>
              <a:gd name="connsiteX181" fmla="*/ 413574 w 608203"/>
              <a:gd name="connsiteY181" fmla="*/ 288678 h 527124"/>
              <a:gd name="connsiteX182" fmla="*/ 417689 w 608203"/>
              <a:gd name="connsiteY182" fmla="*/ 287131 h 527124"/>
              <a:gd name="connsiteX183" fmla="*/ 190527 w 608203"/>
              <a:gd name="connsiteY183" fmla="*/ 287131 h 527124"/>
              <a:gd name="connsiteX184" fmla="*/ 194650 w 608203"/>
              <a:gd name="connsiteY184" fmla="*/ 288678 h 527124"/>
              <a:gd name="connsiteX185" fmla="*/ 196454 w 608203"/>
              <a:gd name="connsiteY185" fmla="*/ 293319 h 527124"/>
              <a:gd name="connsiteX186" fmla="*/ 196454 w 608203"/>
              <a:gd name="connsiteY186" fmla="*/ 307241 h 527124"/>
              <a:gd name="connsiteX187" fmla="*/ 194650 w 608203"/>
              <a:gd name="connsiteY187" fmla="*/ 311623 h 527124"/>
              <a:gd name="connsiteX188" fmla="*/ 190527 w 608203"/>
              <a:gd name="connsiteY188" fmla="*/ 313170 h 527124"/>
              <a:gd name="connsiteX189" fmla="*/ 186403 w 608203"/>
              <a:gd name="connsiteY189" fmla="*/ 311623 h 527124"/>
              <a:gd name="connsiteX190" fmla="*/ 184599 w 608203"/>
              <a:gd name="connsiteY190" fmla="*/ 307241 h 527124"/>
              <a:gd name="connsiteX191" fmla="*/ 184599 w 608203"/>
              <a:gd name="connsiteY191" fmla="*/ 293319 h 527124"/>
              <a:gd name="connsiteX192" fmla="*/ 186403 w 608203"/>
              <a:gd name="connsiteY192" fmla="*/ 288678 h 527124"/>
              <a:gd name="connsiteX193" fmla="*/ 190527 w 608203"/>
              <a:gd name="connsiteY193" fmla="*/ 287131 h 527124"/>
              <a:gd name="connsiteX194" fmla="*/ 152280 w 608203"/>
              <a:gd name="connsiteY194" fmla="*/ 287131 h 527124"/>
              <a:gd name="connsiteX195" fmla="*/ 156404 w 608203"/>
              <a:gd name="connsiteY195" fmla="*/ 288678 h 527124"/>
              <a:gd name="connsiteX196" fmla="*/ 158208 w 608203"/>
              <a:gd name="connsiteY196" fmla="*/ 293319 h 527124"/>
              <a:gd name="connsiteX197" fmla="*/ 158208 w 608203"/>
              <a:gd name="connsiteY197" fmla="*/ 307241 h 527124"/>
              <a:gd name="connsiteX198" fmla="*/ 156404 w 608203"/>
              <a:gd name="connsiteY198" fmla="*/ 311623 h 527124"/>
              <a:gd name="connsiteX199" fmla="*/ 152280 w 608203"/>
              <a:gd name="connsiteY199" fmla="*/ 313170 h 527124"/>
              <a:gd name="connsiteX200" fmla="*/ 148157 w 608203"/>
              <a:gd name="connsiteY200" fmla="*/ 311623 h 527124"/>
              <a:gd name="connsiteX201" fmla="*/ 146353 w 608203"/>
              <a:gd name="connsiteY201" fmla="*/ 307241 h 527124"/>
              <a:gd name="connsiteX202" fmla="*/ 146353 w 608203"/>
              <a:gd name="connsiteY202" fmla="*/ 293319 h 527124"/>
              <a:gd name="connsiteX203" fmla="*/ 148157 w 608203"/>
              <a:gd name="connsiteY203" fmla="*/ 288678 h 527124"/>
              <a:gd name="connsiteX204" fmla="*/ 152280 w 608203"/>
              <a:gd name="connsiteY204" fmla="*/ 287131 h 527124"/>
              <a:gd name="connsiteX205" fmla="*/ 114351 w 608203"/>
              <a:gd name="connsiteY205" fmla="*/ 287131 h 527124"/>
              <a:gd name="connsiteX206" fmla="*/ 118499 w 608203"/>
              <a:gd name="connsiteY206" fmla="*/ 288678 h 527124"/>
              <a:gd name="connsiteX207" fmla="*/ 120314 w 608203"/>
              <a:gd name="connsiteY207" fmla="*/ 293319 h 527124"/>
              <a:gd name="connsiteX208" fmla="*/ 120314 w 608203"/>
              <a:gd name="connsiteY208" fmla="*/ 307241 h 527124"/>
              <a:gd name="connsiteX209" fmla="*/ 118499 w 608203"/>
              <a:gd name="connsiteY209" fmla="*/ 311623 h 527124"/>
              <a:gd name="connsiteX210" fmla="*/ 114351 w 608203"/>
              <a:gd name="connsiteY210" fmla="*/ 313170 h 527124"/>
              <a:gd name="connsiteX211" fmla="*/ 110203 w 608203"/>
              <a:gd name="connsiteY211" fmla="*/ 311623 h 527124"/>
              <a:gd name="connsiteX212" fmla="*/ 108388 w 608203"/>
              <a:gd name="connsiteY212" fmla="*/ 307241 h 527124"/>
              <a:gd name="connsiteX213" fmla="*/ 108388 w 608203"/>
              <a:gd name="connsiteY213" fmla="*/ 293319 h 527124"/>
              <a:gd name="connsiteX214" fmla="*/ 110203 w 608203"/>
              <a:gd name="connsiteY214" fmla="*/ 288678 h 527124"/>
              <a:gd name="connsiteX215" fmla="*/ 114351 w 608203"/>
              <a:gd name="connsiteY215" fmla="*/ 287131 h 527124"/>
              <a:gd name="connsiteX216" fmla="*/ 76410 w 608203"/>
              <a:gd name="connsiteY216" fmla="*/ 287131 h 527124"/>
              <a:gd name="connsiteX217" fmla="*/ 80268 w 608203"/>
              <a:gd name="connsiteY217" fmla="*/ 288678 h 527124"/>
              <a:gd name="connsiteX218" fmla="*/ 82068 w 608203"/>
              <a:gd name="connsiteY218" fmla="*/ 293319 h 527124"/>
              <a:gd name="connsiteX219" fmla="*/ 82068 w 608203"/>
              <a:gd name="connsiteY219" fmla="*/ 307241 h 527124"/>
              <a:gd name="connsiteX220" fmla="*/ 80268 w 608203"/>
              <a:gd name="connsiteY220" fmla="*/ 311623 h 527124"/>
              <a:gd name="connsiteX221" fmla="*/ 76410 w 608203"/>
              <a:gd name="connsiteY221" fmla="*/ 313170 h 527124"/>
              <a:gd name="connsiteX222" fmla="*/ 72038 w 608203"/>
              <a:gd name="connsiteY222" fmla="*/ 311623 h 527124"/>
              <a:gd name="connsiteX223" fmla="*/ 70495 w 608203"/>
              <a:gd name="connsiteY223" fmla="*/ 307241 h 527124"/>
              <a:gd name="connsiteX224" fmla="*/ 70495 w 608203"/>
              <a:gd name="connsiteY224" fmla="*/ 293319 h 527124"/>
              <a:gd name="connsiteX225" fmla="*/ 72038 w 608203"/>
              <a:gd name="connsiteY225" fmla="*/ 288678 h 527124"/>
              <a:gd name="connsiteX226" fmla="*/ 76410 w 608203"/>
              <a:gd name="connsiteY226" fmla="*/ 287131 h 527124"/>
              <a:gd name="connsiteX227" fmla="*/ 38211 w 608203"/>
              <a:gd name="connsiteY227" fmla="*/ 287131 h 527124"/>
              <a:gd name="connsiteX228" fmla="*/ 42359 w 608203"/>
              <a:gd name="connsiteY228" fmla="*/ 288678 h 527124"/>
              <a:gd name="connsiteX229" fmla="*/ 44174 w 608203"/>
              <a:gd name="connsiteY229" fmla="*/ 293319 h 527124"/>
              <a:gd name="connsiteX230" fmla="*/ 44174 w 608203"/>
              <a:gd name="connsiteY230" fmla="*/ 307241 h 527124"/>
              <a:gd name="connsiteX231" fmla="*/ 42359 w 608203"/>
              <a:gd name="connsiteY231" fmla="*/ 311623 h 527124"/>
              <a:gd name="connsiteX232" fmla="*/ 38211 w 608203"/>
              <a:gd name="connsiteY232" fmla="*/ 313170 h 527124"/>
              <a:gd name="connsiteX233" fmla="*/ 34063 w 608203"/>
              <a:gd name="connsiteY233" fmla="*/ 311623 h 527124"/>
              <a:gd name="connsiteX234" fmla="*/ 32248 w 608203"/>
              <a:gd name="connsiteY234" fmla="*/ 307241 h 527124"/>
              <a:gd name="connsiteX235" fmla="*/ 32248 w 608203"/>
              <a:gd name="connsiteY235" fmla="*/ 293319 h 527124"/>
              <a:gd name="connsiteX236" fmla="*/ 34063 w 608203"/>
              <a:gd name="connsiteY236" fmla="*/ 288678 h 527124"/>
              <a:gd name="connsiteX237" fmla="*/ 38211 w 608203"/>
              <a:gd name="connsiteY237" fmla="*/ 287131 h 527124"/>
              <a:gd name="connsiteX238" fmla="*/ 184599 w 608203"/>
              <a:gd name="connsiteY238" fmla="*/ 247473 h 527124"/>
              <a:gd name="connsiteX239" fmla="*/ 188710 w 608203"/>
              <a:gd name="connsiteY239" fmla="*/ 255724 h 527124"/>
              <a:gd name="connsiteX240" fmla="*/ 188710 w 608203"/>
              <a:gd name="connsiteY240" fmla="*/ 262170 h 527124"/>
              <a:gd name="connsiteX241" fmla="*/ 190508 w 608203"/>
              <a:gd name="connsiteY241" fmla="*/ 263975 h 527124"/>
              <a:gd name="connsiteX242" fmla="*/ 192307 w 608203"/>
              <a:gd name="connsiteY242" fmla="*/ 262170 h 527124"/>
              <a:gd name="connsiteX243" fmla="*/ 192307 w 608203"/>
              <a:gd name="connsiteY243" fmla="*/ 261912 h 527124"/>
              <a:gd name="connsiteX244" fmla="*/ 194619 w 608203"/>
              <a:gd name="connsiteY244" fmla="*/ 265779 h 527124"/>
              <a:gd name="connsiteX245" fmla="*/ 194619 w 608203"/>
              <a:gd name="connsiteY245" fmla="*/ 266037 h 527124"/>
              <a:gd name="connsiteX246" fmla="*/ 190508 w 608203"/>
              <a:gd name="connsiteY246" fmla="*/ 267584 h 527124"/>
              <a:gd name="connsiteX247" fmla="*/ 186398 w 608203"/>
              <a:gd name="connsiteY247" fmla="*/ 266037 h 527124"/>
              <a:gd name="connsiteX248" fmla="*/ 184599 w 608203"/>
              <a:gd name="connsiteY248" fmla="*/ 261654 h 527124"/>
              <a:gd name="connsiteX249" fmla="*/ 184599 w 608203"/>
              <a:gd name="connsiteY249" fmla="*/ 247731 h 527124"/>
              <a:gd name="connsiteX250" fmla="*/ 184599 w 608203"/>
              <a:gd name="connsiteY250" fmla="*/ 247473 h 527124"/>
              <a:gd name="connsiteX251" fmla="*/ 569992 w 608203"/>
              <a:gd name="connsiteY251" fmla="*/ 245156 h 527124"/>
              <a:gd name="connsiteX252" fmla="*/ 568177 w 608203"/>
              <a:gd name="connsiteY252" fmla="*/ 246960 h 527124"/>
              <a:gd name="connsiteX253" fmla="*/ 568177 w 608203"/>
              <a:gd name="connsiteY253" fmla="*/ 262429 h 527124"/>
              <a:gd name="connsiteX254" fmla="*/ 569992 w 608203"/>
              <a:gd name="connsiteY254" fmla="*/ 263976 h 527124"/>
              <a:gd name="connsiteX255" fmla="*/ 571807 w 608203"/>
              <a:gd name="connsiteY255" fmla="*/ 262429 h 527124"/>
              <a:gd name="connsiteX256" fmla="*/ 571807 w 608203"/>
              <a:gd name="connsiteY256" fmla="*/ 246960 h 527124"/>
              <a:gd name="connsiteX257" fmla="*/ 569992 w 608203"/>
              <a:gd name="connsiteY257" fmla="*/ 245156 h 527124"/>
              <a:gd name="connsiteX258" fmla="*/ 493817 w 608203"/>
              <a:gd name="connsiteY258" fmla="*/ 245156 h 527124"/>
              <a:gd name="connsiteX259" fmla="*/ 492013 w 608203"/>
              <a:gd name="connsiteY259" fmla="*/ 246960 h 527124"/>
              <a:gd name="connsiteX260" fmla="*/ 492013 w 608203"/>
              <a:gd name="connsiteY260" fmla="*/ 262429 h 527124"/>
              <a:gd name="connsiteX261" fmla="*/ 493817 w 608203"/>
              <a:gd name="connsiteY261" fmla="*/ 263976 h 527124"/>
              <a:gd name="connsiteX262" fmla="*/ 495621 w 608203"/>
              <a:gd name="connsiteY262" fmla="*/ 262429 h 527124"/>
              <a:gd name="connsiteX263" fmla="*/ 495621 w 608203"/>
              <a:gd name="connsiteY263" fmla="*/ 246960 h 527124"/>
              <a:gd name="connsiteX264" fmla="*/ 493817 w 608203"/>
              <a:gd name="connsiteY264" fmla="*/ 245156 h 527124"/>
              <a:gd name="connsiteX265" fmla="*/ 455888 w 608203"/>
              <a:gd name="connsiteY265" fmla="*/ 245156 h 527124"/>
              <a:gd name="connsiteX266" fmla="*/ 454073 w 608203"/>
              <a:gd name="connsiteY266" fmla="*/ 246960 h 527124"/>
              <a:gd name="connsiteX267" fmla="*/ 454073 w 608203"/>
              <a:gd name="connsiteY267" fmla="*/ 262429 h 527124"/>
              <a:gd name="connsiteX268" fmla="*/ 455888 w 608203"/>
              <a:gd name="connsiteY268" fmla="*/ 263976 h 527124"/>
              <a:gd name="connsiteX269" fmla="*/ 457703 w 608203"/>
              <a:gd name="connsiteY269" fmla="*/ 262429 h 527124"/>
              <a:gd name="connsiteX270" fmla="*/ 457703 w 608203"/>
              <a:gd name="connsiteY270" fmla="*/ 246960 h 527124"/>
              <a:gd name="connsiteX271" fmla="*/ 455888 w 608203"/>
              <a:gd name="connsiteY271" fmla="*/ 245156 h 527124"/>
              <a:gd name="connsiteX272" fmla="*/ 152280 w 608203"/>
              <a:gd name="connsiteY272" fmla="*/ 245156 h 527124"/>
              <a:gd name="connsiteX273" fmla="*/ 150476 w 608203"/>
              <a:gd name="connsiteY273" fmla="*/ 246960 h 527124"/>
              <a:gd name="connsiteX274" fmla="*/ 150476 w 608203"/>
              <a:gd name="connsiteY274" fmla="*/ 262429 h 527124"/>
              <a:gd name="connsiteX275" fmla="*/ 152280 w 608203"/>
              <a:gd name="connsiteY275" fmla="*/ 263976 h 527124"/>
              <a:gd name="connsiteX276" fmla="*/ 154084 w 608203"/>
              <a:gd name="connsiteY276" fmla="*/ 262429 h 527124"/>
              <a:gd name="connsiteX277" fmla="*/ 154084 w 608203"/>
              <a:gd name="connsiteY277" fmla="*/ 246960 h 527124"/>
              <a:gd name="connsiteX278" fmla="*/ 152280 w 608203"/>
              <a:gd name="connsiteY278" fmla="*/ 245156 h 527124"/>
              <a:gd name="connsiteX279" fmla="*/ 114351 w 608203"/>
              <a:gd name="connsiteY279" fmla="*/ 245156 h 527124"/>
              <a:gd name="connsiteX280" fmla="*/ 112536 w 608203"/>
              <a:gd name="connsiteY280" fmla="*/ 246960 h 527124"/>
              <a:gd name="connsiteX281" fmla="*/ 112536 w 608203"/>
              <a:gd name="connsiteY281" fmla="*/ 262429 h 527124"/>
              <a:gd name="connsiteX282" fmla="*/ 114351 w 608203"/>
              <a:gd name="connsiteY282" fmla="*/ 263976 h 527124"/>
              <a:gd name="connsiteX283" fmla="*/ 116166 w 608203"/>
              <a:gd name="connsiteY283" fmla="*/ 262429 h 527124"/>
              <a:gd name="connsiteX284" fmla="*/ 116166 w 608203"/>
              <a:gd name="connsiteY284" fmla="*/ 246960 h 527124"/>
              <a:gd name="connsiteX285" fmla="*/ 114351 w 608203"/>
              <a:gd name="connsiteY285" fmla="*/ 245156 h 527124"/>
              <a:gd name="connsiteX286" fmla="*/ 38211 w 608203"/>
              <a:gd name="connsiteY286" fmla="*/ 245156 h 527124"/>
              <a:gd name="connsiteX287" fmla="*/ 36396 w 608203"/>
              <a:gd name="connsiteY287" fmla="*/ 246960 h 527124"/>
              <a:gd name="connsiteX288" fmla="*/ 36396 w 608203"/>
              <a:gd name="connsiteY288" fmla="*/ 262429 h 527124"/>
              <a:gd name="connsiteX289" fmla="*/ 38211 w 608203"/>
              <a:gd name="connsiteY289" fmla="*/ 263976 h 527124"/>
              <a:gd name="connsiteX290" fmla="*/ 40026 w 608203"/>
              <a:gd name="connsiteY290" fmla="*/ 262429 h 527124"/>
              <a:gd name="connsiteX291" fmla="*/ 40026 w 608203"/>
              <a:gd name="connsiteY291" fmla="*/ 246960 h 527124"/>
              <a:gd name="connsiteX292" fmla="*/ 38211 w 608203"/>
              <a:gd name="connsiteY292" fmla="*/ 245156 h 527124"/>
              <a:gd name="connsiteX293" fmla="*/ 569992 w 608203"/>
              <a:gd name="connsiteY293" fmla="*/ 241546 h 527124"/>
              <a:gd name="connsiteX294" fmla="*/ 574140 w 608203"/>
              <a:gd name="connsiteY294" fmla="*/ 243351 h 527124"/>
              <a:gd name="connsiteX295" fmla="*/ 575955 w 608203"/>
              <a:gd name="connsiteY295" fmla="*/ 247734 h 527124"/>
              <a:gd name="connsiteX296" fmla="*/ 575955 w 608203"/>
              <a:gd name="connsiteY296" fmla="*/ 261656 h 527124"/>
              <a:gd name="connsiteX297" fmla="*/ 574140 w 608203"/>
              <a:gd name="connsiteY297" fmla="*/ 266038 h 527124"/>
              <a:gd name="connsiteX298" fmla="*/ 569992 w 608203"/>
              <a:gd name="connsiteY298" fmla="*/ 267585 h 527124"/>
              <a:gd name="connsiteX299" fmla="*/ 565844 w 608203"/>
              <a:gd name="connsiteY299" fmla="*/ 266038 h 527124"/>
              <a:gd name="connsiteX300" fmla="*/ 564029 w 608203"/>
              <a:gd name="connsiteY300" fmla="*/ 261656 h 527124"/>
              <a:gd name="connsiteX301" fmla="*/ 564029 w 608203"/>
              <a:gd name="connsiteY301" fmla="*/ 247734 h 527124"/>
              <a:gd name="connsiteX302" fmla="*/ 565844 w 608203"/>
              <a:gd name="connsiteY302" fmla="*/ 243351 h 527124"/>
              <a:gd name="connsiteX303" fmla="*/ 569992 w 608203"/>
              <a:gd name="connsiteY303" fmla="*/ 241546 h 527124"/>
              <a:gd name="connsiteX304" fmla="*/ 529946 w 608203"/>
              <a:gd name="connsiteY304" fmla="*/ 241546 h 527124"/>
              <a:gd name="connsiteX305" fmla="*/ 534109 w 608203"/>
              <a:gd name="connsiteY305" fmla="*/ 241546 h 527124"/>
              <a:gd name="connsiteX306" fmla="*/ 534109 w 608203"/>
              <a:gd name="connsiteY306" fmla="*/ 267585 h 527124"/>
              <a:gd name="connsiteX307" fmla="*/ 529946 w 608203"/>
              <a:gd name="connsiteY307" fmla="*/ 267585 h 527124"/>
              <a:gd name="connsiteX308" fmla="*/ 493817 w 608203"/>
              <a:gd name="connsiteY308" fmla="*/ 241546 h 527124"/>
              <a:gd name="connsiteX309" fmla="*/ 497940 w 608203"/>
              <a:gd name="connsiteY309" fmla="*/ 243351 h 527124"/>
              <a:gd name="connsiteX310" fmla="*/ 499744 w 608203"/>
              <a:gd name="connsiteY310" fmla="*/ 247734 h 527124"/>
              <a:gd name="connsiteX311" fmla="*/ 499744 w 608203"/>
              <a:gd name="connsiteY311" fmla="*/ 261656 h 527124"/>
              <a:gd name="connsiteX312" fmla="*/ 497940 w 608203"/>
              <a:gd name="connsiteY312" fmla="*/ 266038 h 527124"/>
              <a:gd name="connsiteX313" fmla="*/ 493817 w 608203"/>
              <a:gd name="connsiteY313" fmla="*/ 267585 h 527124"/>
              <a:gd name="connsiteX314" fmla="*/ 489693 w 608203"/>
              <a:gd name="connsiteY314" fmla="*/ 266038 h 527124"/>
              <a:gd name="connsiteX315" fmla="*/ 487889 w 608203"/>
              <a:gd name="connsiteY315" fmla="*/ 261656 h 527124"/>
              <a:gd name="connsiteX316" fmla="*/ 487889 w 608203"/>
              <a:gd name="connsiteY316" fmla="*/ 247734 h 527124"/>
              <a:gd name="connsiteX317" fmla="*/ 489693 w 608203"/>
              <a:gd name="connsiteY317" fmla="*/ 243351 h 527124"/>
              <a:gd name="connsiteX318" fmla="*/ 493817 w 608203"/>
              <a:gd name="connsiteY318" fmla="*/ 241546 h 527124"/>
              <a:gd name="connsiteX319" fmla="*/ 455888 w 608203"/>
              <a:gd name="connsiteY319" fmla="*/ 241546 h 527124"/>
              <a:gd name="connsiteX320" fmla="*/ 460036 w 608203"/>
              <a:gd name="connsiteY320" fmla="*/ 243351 h 527124"/>
              <a:gd name="connsiteX321" fmla="*/ 461851 w 608203"/>
              <a:gd name="connsiteY321" fmla="*/ 247734 h 527124"/>
              <a:gd name="connsiteX322" fmla="*/ 461851 w 608203"/>
              <a:gd name="connsiteY322" fmla="*/ 261656 h 527124"/>
              <a:gd name="connsiteX323" fmla="*/ 460036 w 608203"/>
              <a:gd name="connsiteY323" fmla="*/ 266038 h 527124"/>
              <a:gd name="connsiteX324" fmla="*/ 455888 w 608203"/>
              <a:gd name="connsiteY324" fmla="*/ 267585 h 527124"/>
              <a:gd name="connsiteX325" fmla="*/ 451740 w 608203"/>
              <a:gd name="connsiteY325" fmla="*/ 266038 h 527124"/>
              <a:gd name="connsiteX326" fmla="*/ 449925 w 608203"/>
              <a:gd name="connsiteY326" fmla="*/ 261656 h 527124"/>
              <a:gd name="connsiteX327" fmla="*/ 449925 w 608203"/>
              <a:gd name="connsiteY327" fmla="*/ 247734 h 527124"/>
              <a:gd name="connsiteX328" fmla="*/ 451740 w 608203"/>
              <a:gd name="connsiteY328" fmla="*/ 243351 h 527124"/>
              <a:gd name="connsiteX329" fmla="*/ 455888 w 608203"/>
              <a:gd name="connsiteY329" fmla="*/ 241546 h 527124"/>
              <a:gd name="connsiteX330" fmla="*/ 152280 w 608203"/>
              <a:gd name="connsiteY330" fmla="*/ 241546 h 527124"/>
              <a:gd name="connsiteX331" fmla="*/ 156404 w 608203"/>
              <a:gd name="connsiteY331" fmla="*/ 243351 h 527124"/>
              <a:gd name="connsiteX332" fmla="*/ 158208 w 608203"/>
              <a:gd name="connsiteY332" fmla="*/ 247734 h 527124"/>
              <a:gd name="connsiteX333" fmla="*/ 158208 w 608203"/>
              <a:gd name="connsiteY333" fmla="*/ 261656 h 527124"/>
              <a:gd name="connsiteX334" fmla="*/ 156404 w 608203"/>
              <a:gd name="connsiteY334" fmla="*/ 266038 h 527124"/>
              <a:gd name="connsiteX335" fmla="*/ 152280 w 608203"/>
              <a:gd name="connsiteY335" fmla="*/ 267585 h 527124"/>
              <a:gd name="connsiteX336" fmla="*/ 148157 w 608203"/>
              <a:gd name="connsiteY336" fmla="*/ 266038 h 527124"/>
              <a:gd name="connsiteX337" fmla="*/ 146353 w 608203"/>
              <a:gd name="connsiteY337" fmla="*/ 261656 h 527124"/>
              <a:gd name="connsiteX338" fmla="*/ 146353 w 608203"/>
              <a:gd name="connsiteY338" fmla="*/ 247734 h 527124"/>
              <a:gd name="connsiteX339" fmla="*/ 148157 w 608203"/>
              <a:gd name="connsiteY339" fmla="*/ 243351 h 527124"/>
              <a:gd name="connsiteX340" fmla="*/ 152280 w 608203"/>
              <a:gd name="connsiteY340" fmla="*/ 241546 h 527124"/>
              <a:gd name="connsiteX341" fmla="*/ 114351 w 608203"/>
              <a:gd name="connsiteY341" fmla="*/ 241546 h 527124"/>
              <a:gd name="connsiteX342" fmla="*/ 118499 w 608203"/>
              <a:gd name="connsiteY342" fmla="*/ 243351 h 527124"/>
              <a:gd name="connsiteX343" fmla="*/ 120314 w 608203"/>
              <a:gd name="connsiteY343" fmla="*/ 247734 h 527124"/>
              <a:gd name="connsiteX344" fmla="*/ 120314 w 608203"/>
              <a:gd name="connsiteY344" fmla="*/ 261656 h 527124"/>
              <a:gd name="connsiteX345" fmla="*/ 118499 w 608203"/>
              <a:gd name="connsiteY345" fmla="*/ 266038 h 527124"/>
              <a:gd name="connsiteX346" fmla="*/ 114351 w 608203"/>
              <a:gd name="connsiteY346" fmla="*/ 267585 h 527124"/>
              <a:gd name="connsiteX347" fmla="*/ 110203 w 608203"/>
              <a:gd name="connsiteY347" fmla="*/ 266038 h 527124"/>
              <a:gd name="connsiteX348" fmla="*/ 108388 w 608203"/>
              <a:gd name="connsiteY348" fmla="*/ 261656 h 527124"/>
              <a:gd name="connsiteX349" fmla="*/ 108388 w 608203"/>
              <a:gd name="connsiteY349" fmla="*/ 247734 h 527124"/>
              <a:gd name="connsiteX350" fmla="*/ 110203 w 608203"/>
              <a:gd name="connsiteY350" fmla="*/ 243351 h 527124"/>
              <a:gd name="connsiteX351" fmla="*/ 114351 w 608203"/>
              <a:gd name="connsiteY351" fmla="*/ 241546 h 527124"/>
              <a:gd name="connsiteX352" fmla="*/ 74094 w 608203"/>
              <a:gd name="connsiteY352" fmla="*/ 241546 h 527124"/>
              <a:gd name="connsiteX353" fmla="*/ 78187 w 608203"/>
              <a:gd name="connsiteY353" fmla="*/ 241546 h 527124"/>
              <a:gd name="connsiteX354" fmla="*/ 78187 w 608203"/>
              <a:gd name="connsiteY354" fmla="*/ 267585 h 527124"/>
              <a:gd name="connsiteX355" fmla="*/ 74094 w 608203"/>
              <a:gd name="connsiteY355" fmla="*/ 267585 h 527124"/>
              <a:gd name="connsiteX356" fmla="*/ 38211 w 608203"/>
              <a:gd name="connsiteY356" fmla="*/ 241546 h 527124"/>
              <a:gd name="connsiteX357" fmla="*/ 42359 w 608203"/>
              <a:gd name="connsiteY357" fmla="*/ 243351 h 527124"/>
              <a:gd name="connsiteX358" fmla="*/ 44174 w 608203"/>
              <a:gd name="connsiteY358" fmla="*/ 247734 h 527124"/>
              <a:gd name="connsiteX359" fmla="*/ 44174 w 608203"/>
              <a:gd name="connsiteY359" fmla="*/ 261656 h 527124"/>
              <a:gd name="connsiteX360" fmla="*/ 42359 w 608203"/>
              <a:gd name="connsiteY360" fmla="*/ 266038 h 527124"/>
              <a:gd name="connsiteX361" fmla="*/ 38211 w 608203"/>
              <a:gd name="connsiteY361" fmla="*/ 267585 h 527124"/>
              <a:gd name="connsiteX362" fmla="*/ 34063 w 608203"/>
              <a:gd name="connsiteY362" fmla="*/ 266038 h 527124"/>
              <a:gd name="connsiteX363" fmla="*/ 32248 w 608203"/>
              <a:gd name="connsiteY363" fmla="*/ 261656 h 527124"/>
              <a:gd name="connsiteX364" fmla="*/ 32248 w 608203"/>
              <a:gd name="connsiteY364" fmla="*/ 247734 h 527124"/>
              <a:gd name="connsiteX365" fmla="*/ 34063 w 608203"/>
              <a:gd name="connsiteY365" fmla="*/ 243351 h 527124"/>
              <a:gd name="connsiteX366" fmla="*/ 38211 w 608203"/>
              <a:gd name="connsiteY366" fmla="*/ 241546 h 527124"/>
              <a:gd name="connsiteX367" fmla="*/ 532028 w 608203"/>
              <a:gd name="connsiteY367" fmla="*/ 200297 h 527124"/>
              <a:gd name="connsiteX368" fmla="*/ 530213 w 608203"/>
              <a:gd name="connsiteY368" fmla="*/ 202099 h 527124"/>
              <a:gd name="connsiteX369" fmla="*/ 530213 w 608203"/>
              <a:gd name="connsiteY369" fmla="*/ 217553 h 527124"/>
              <a:gd name="connsiteX370" fmla="*/ 532028 w 608203"/>
              <a:gd name="connsiteY370" fmla="*/ 219356 h 527124"/>
              <a:gd name="connsiteX371" fmla="*/ 533843 w 608203"/>
              <a:gd name="connsiteY371" fmla="*/ 217553 h 527124"/>
              <a:gd name="connsiteX372" fmla="*/ 533843 w 608203"/>
              <a:gd name="connsiteY372" fmla="*/ 202099 h 527124"/>
              <a:gd name="connsiteX373" fmla="*/ 532028 w 608203"/>
              <a:gd name="connsiteY373" fmla="*/ 200297 h 527124"/>
              <a:gd name="connsiteX374" fmla="*/ 76410 w 608203"/>
              <a:gd name="connsiteY374" fmla="*/ 200297 h 527124"/>
              <a:gd name="connsiteX375" fmla="*/ 74610 w 608203"/>
              <a:gd name="connsiteY375" fmla="*/ 202099 h 527124"/>
              <a:gd name="connsiteX376" fmla="*/ 74610 w 608203"/>
              <a:gd name="connsiteY376" fmla="*/ 217553 h 527124"/>
              <a:gd name="connsiteX377" fmla="*/ 76410 w 608203"/>
              <a:gd name="connsiteY377" fmla="*/ 219356 h 527124"/>
              <a:gd name="connsiteX378" fmla="*/ 77953 w 608203"/>
              <a:gd name="connsiteY378" fmla="*/ 217553 h 527124"/>
              <a:gd name="connsiteX379" fmla="*/ 77953 w 608203"/>
              <a:gd name="connsiteY379" fmla="*/ 202099 h 527124"/>
              <a:gd name="connsiteX380" fmla="*/ 76410 w 608203"/>
              <a:gd name="connsiteY380" fmla="*/ 200297 h 527124"/>
              <a:gd name="connsiteX381" fmla="*/ 567910 w 608203"/>
              <a:gd name="connsiteY381" fmla="*/ 196948 h 527124"/>
              <a:gd name="connsiteX382" fmla="*/ 572073 w 608203"/>
              <a:gd name="connsiteY382" fmla="*/ 196948 h 527124"/>
              <a:gd name="connsiteX383" fmla="*/ 572073 w 608203"/>
              <a:gd name="connsiteY383" fmla="*/ 222704 h 527124"/>
              <a:gd name="connsiteX384" fmla="*/ 567910 w 608203"/>
              <a:gd name="connsiteY384" fmla="*/ 222704 h 527124"/>
              <a:gd name="connsiteX385" fmla="*/ 532028 w 608203"/>
              <a:gd name="connsiteY385" fmla="*/ 196948 h 527124"/>
              <a:gd name="connsiteX386" fmla="*/ 536176 w 608203"/>
              <a:gd name="connsiteY386" fmla="*/ 198494 h 527124"/>
              <a:gd name="connsiteX387" fmla="*/ 537991 w 608203"/>
              <a:gd name="connsiteY387" fmla="*/ 202872 h 527124"/>
              <a:gd name="connsiteX388" fmla="*/ 537991 w 608203"/>
              <a:gd name="connsiteY388" fmla="*/ 216780 h 527124"/>
              <a:gd name="connsiteX389" fmla="*/ 536176 w 608203"/>
              <a:gd name="connsiteY389" fmla="*/ 221159 h 527124"/>
              <a:gd name="connsiteX390" fmla="*/ 532028 w 608203"/>
              <a:gd name="connsiteY390" fmla="*/ 222704 h 527124"/>
              <a:gd name="connsiteX391" fmla="*/ 527880 w 608203"/>
              <a:gd name="connsiteY391" fmla="*/ 221159 h 527124"/>
              <a:gd name="connsiteX392" fmla="*/ 526065 w 608203"/>
              <a:gd name="connsiteY392" fmla="*/ 216780 h 527124"/>
              <a:gd name="connsiteX393" fmla="*/ 526065 w 608203"/>
              <a:gd name="connsiteY393" fmla="*/ 202872 h 527124"/>
              <a:gd name="connsiteX394" fmla="*/ 527880 w 608203"/>
              <a:gd name="connsiteY394" fmla="*/ 198494 h 527124"/>
              <a:gd name="connsiteX395" fmla="*/ 532028 w 608203"/>
              <a:gd name="connsiteY395" fmla="*/ 196948 h 527124"/>
              <a:gd name="connsiteX396" fmla="*/ 491770 w 608203"/>
              <a:gd name="connsiteY396" fmla="*/ 196948 h 527124"/>
              <a:gd name="connsiteX397" fmla="*/ 495863 w 608203"/>
              <a:gd name="connsiteY397" fmla="*/ 196948 h 527124"/>
              <a:gd name="connsiteX398" fmla="*/ 495863 w 608203"/>
              <a:gd name="connsiteY398" fmla="*/ 222704 h 527124"/>
              <a:gd name="connsiteX399" fmla="*/ 491770 w 608203"/>
              <a:gd name="connsiteY399" fmla="*/ 222704 h 527124"/>
              <a:gd name="connsiteX400" fmla="*/ 453806 w 608203"/>
              <a:gd name="connsiteY400" fmla="*/ 196948 h 527124"/>
              <a:gd name="connsiteX401" fmla="*/ 457969 w 608203"/>
              <a:gd name="connsiteY401" fmla="*/ 196948 h 527124"/>
              <a:gd name="connsiteX402" fmla="*/ 457969 w 608203"/>
              <a:gd name="connsiteY402" fmla="*/ 222704 h 527124"/>
              <a:gd name="connsiteX403" fmla="*/ 453806 w 608203"/>
              <a:gd name="connsiteY403" fmla="*/ 222704 h 527124"/>
              <a:gd name="connsiteX404" fmla="*/ 150234 w 608203"/>
              <a:gd name="connsiteY404" fmla="*/ 196948 h 527124"/>
              <a:gd name="connsiteX405" fmla="*/ 154397 w 608203"/>
              <a:gd name="connsiteY405" fmla="*/ 196948 h 527124"/>
              <a:gd name="connsiteX406" fmla="*/ 154397 w 608203"/>
              <a:gd name="connsiteY406" fmla="*/ 222704 h 527124"/>
              <a:gd name="connsiteX407" fmla="*/ 150234 w 608203"/>
              <a:gd name="connsiteY407" fmla="*/ 222704 h 527124"/>
              <a:gd name="connsiteX408" fmla="*/ 112270 w 608203"/>
              <a:gd name="connsiteY408" fmla="*/ 196948 h 527124"/>
              <a:gd name="connsiteX409" fmla="*/ 116433 w 608203"/>
              <a:gd name="connsiteY409" fmla="*/ 196948 h 527124"/>
              <a:gd name="connsiteX410" fmla="*/ 116433 w 608203"/>
              <a:gd name="connsiteY410" fmla="*/ 222704 h 527124"/>
              <a:gd name="connsiteX411" fmla="*/ 112270 w 608203"/>
              <a:gd name="connsiteY411" fmla="*/ 222704 h 527124"/>
              <a:gd name="connsiteX412" fmla="*/ 76410 w 608203"/>
              <a:gd name="connsiteY412" fmla="*/ 196948 h 527124"/>
              <a:gd name="connsiteX413" fmla="*/ 80268 w 608203"/>
              <a:gd name="connsiteY413" fmla="*/ 198494 h 527124"/>
              <a:gd name="connsiteX414" fmla="*/ 82068 w 608203"/>
              <a:gd name="connsiteY414" fmla="*/ 202872 h 527124"/>
              <a:gd name="connsiteX415" fmla="*/ 82068 w 608203"/>
              <a:gd name="connsiteY415" fmla="*/ 216780 h 527124"/>
              <a:gd name="connsiteX416" fmla="*/ 80268 w 608203"/>
              <a:gd name="connsiteY416" fmla="*/ 221159 h 527124"/>
              <a:gd name="connsiteX417" fmla="*/ 76410 w 608203"/>
              <a:gd name="connsiteY417" fmla="*/ 222704 h 527124"/>
              <a:gd name="connsiteX418" fmla="*/ 72038 w 608203"/>
              <a:gd name="connsiteY418" fmla="*/ 221159 h 527124"/>
              <a:gd name="connsiteX419" fmla="*/ 70495 w 608203"/>
              <a:gd name="connsiteY419" fmla="*/ 216780 h 527124"/>
              <a:gd name="connsiteX420" fmla="*/ 70495 w 608203"/>
              <a:gd name="connsiteY420" fmla="*/ 202872 h 527124"/>
              <a:gd name="connsiteX421" fmla="*/ 72038 w 608203"/>
              <a:gd name="connsiteY421" fmla="*/ 198494 h 527124"/>
              <a:gd name="connsiteX422" fmla="*/ 76410 w 608203"/>
              <a:gd name="connsiteY422" fmla="*/ 196948 h 527124"/>
              <a:gd name="connsiteX423" fmla="*/ 36129 w 608203"/>
              <a:gd name="connsiteY423" fmla="*/ 196948 h 527124"/>
              <a:gd name="connsiteX424" fmla="*/ 40292 w 608203"/>
              <a:gd name="connsiteY424" fmla="*/ 196948 h 527124"/>
              <a:gd name="connsiteX425" fmla="*/ 40292 w 608203"/>
              <a:gd name="connsiteY425" fmla="*/ 222704 h 527124"/>
              <a:gd name="connsiteX426" fmla="*/ 36129 w 608203"/>
              <a:gd name="connsiteY426" fmla="*/ 222704 h 527124"/>
              <a:gd name="connsiteX427" fmla="*/ 569992 w 608203"/>
              <a:gd name="connsiteY427" fmla="*/ 154641 h 527124"/>
              <a:gd name="connsiteX428" fmla="*/ 568177 w 608203"/>
              <a:gd name="connsiteY428" fmla="*/ 156443 h 527124"/>
              <a:gd name="connsiteX429" fmla="*/ 568177 w 608203"/>
              <a:gd name="connsiteY429" fmla="*/ 171897 h 527124"/>
              <a:gd name="connsiteX430" fmla="*/ 569992 w 608203"/>
              <a:gd name="connsiteY430" fmla="*/ 173700 h 527124"/>
              <a:gd name="connsiteX431" fmla="*/ 571807 w 608203"/>
              <a:gd name="connsiteY431" fmla="*/ 171897 h 527124"/>
              <a:gd name="connsiteX432" fmla="*/ 571807 w 608203"/>
              <a:gd name="connsiteY432" fmla="*/ 156443 h 527124"/>
              <a:gd name="connsiteX433" fmla="*/ 569992 w 608203"/>
              <a:gd name="connsiteY433" fmla="*/ 154641 h 527124"/>
              <a:gd name="connsiteX434" fmla="*/ 532028 w 608203"/>
              <a:gd name="connsiteY434" fmla="*/ 154641 h 527124"/>
              <a:gd name="connsiteX435" fmla="*/ 530213 w 608203"/>
              <a:gd name="connsiteY435" fmla="*/ 156443 h 527124"/>
              <a:gd name="connsiteX436" fmla="*/ 530213 w 608203"/>
              <a:gd name="connsiteY436" fmla="*/ 171897 h 527124"/>
              <a:gd name="connsiteX437" fmla="*/ 532028 w 608203"/>
              <a:gd name="connsiteY437" fmla="*/ 173700 h 527124"/>
              <a:gd name="connsiteX438" fmla="*/ 533843 w 608203"/>
              <a:gd name="connsiteY438" fmla="*/ 171897 h 527124"/>
              <a:gd name="connsiteX439" fmla="*/ 533843 w 608203"/>
              <a:gd name="connsiteY439" fmla="*/ 156443 h 527124"/>
              <a:gd name="connsiteX440" fmla="*/ 532028 w 608203"/>
              <a:gd name="connsiteY440" fmla="*/ 154641 h 527124"/>
              <a:gd name="connsiteX441" fmla="*/ 493817 w 608203"/>
              <a:gd name="connsiteY441" fmla="*/ 154641 h 527124"/>
              <a:gd name="connsiteX442" fmla="*/ 492013 w 608203"/>
              <a:gd name="connsiteY442" fmla="*/ 156443 h 527124"/>
              <a:gd name="connsiteX443" fmla="*/ 492013 w 608203"/>
              <a:gd name="connsiteY443" fmla="*/ 171897 h 527124"/>
              <a:gd name="connsiteX444" fmla="*/ 493817 w 608203"/>
              <a:gd name="connsiteY444" fmla="*/ 173700 h 527124"/>
              <a:gd name="connsiteX445" fmla="*/ 495621 w 608203"/>
              <a:gd name="connsiteY445" fmla="*/ 171897 h 527124"/>
              <a:gd name="connsiteX446" fmla="*/ 495621 w 608203"/>
              <a:gd name="connsiteY446" fmla="*/ 156443 h 527124"/>
              <a:gd name="connsiteX447" fmla="*/ 493817 w 608203"/>
              <a:gd name="connsiteY447" fmla="*/ 154641 h 527124"/>
              <a:gd name="connsiteX448" fmla="*/ 455888 w 608203"/>
              <a:gd name="connsiteY448" fmla="*/ 154641 h 527124"/>
              <a:gd name="connsiteX449" fmla="*/ 454073 w 608203"/>
              <a:gd name="connsiteY449" fmla="*/ 156443 h 527124"/>
              <a:gd name="connsiteX450" fmla="*/ 454073 w 608203"/>
              <a:gd name="connsiteY450" fmla="*/ 171897 h 527124"/>
              <a:gd name="connsiteX451" fmla="*/ 455888 w 608203"/>
              <a:gd name="connsiteY451" fmla="*/ 173700 h 527124"/>
              <a:gd name="connsiteX452" fmla="*/ 457703 w 608203"/>
              <a:gd name="connsiteY452" fmla="*/ 171897 h 527124"/>
              <a:gd name="connsiteX453" fmla="*/ 457703 w 608203"/>
              <a:gd name="connsiteY453" fmla="*/ 156443 h 527124"/>
              <a:gd name="connsiteX454" fmla="*/ 455888 w 608203"/>
              <a:gd name="connsiteY454" fmla="*/ 154641 h 527124"/>
              <a:gd name="connsiteX455" fmla="*/ 114351 w 608203"/>
              <a:gd name="connsiteY455" fmla="*/ 154641 h 527124"/>
              <a:gd name="connsiteX456" fmla="*/ 112536 w 608203"/>
              <a:gd name="connsiteY456" fmla="*/ 156443 h 527124"/>
              <a:gd name="connsiteX457" fmla="*/ 112536 w 608203"/>
              <a:gd name="connsiteY457" fmla="*/ 171897 h 527124"/>
              <a:gd name="connsiteX458" fmla="*/ 114351 w 608203"/>
              <a:gd name="connsiteY458" fmla="*/ 173700 h 527124"/>
              <a:gd name="connsiteX459" fmla="*/ 116166 w 608203"/>
              <a:gd name="connsiteY459" fmla="*/ 171897 h 527124"/>
              <a:gd name="connsiteX460" fmla="*/ 116166 w 608203"/>
              <a:gd name="connsiteY460" fmla="*/ 156443 h 527124"/>
              <a:gd name="connsiteX461" fmla="*/ 114351 w 608203"/>
              <a:gd name="connsiteY461" fmla="*/ 154641 h 527124"/>
              <a:gd name="connsiteX462" fmla="*/ 76410 w 608203"/>
              <a:gd name="connsiteY462" fmla="*/ 154641 h 527124"/>
              <a:gd name="connsiteX463" fmla="*/ 74610 w 608203"/>
              <a:gd name="connsiteY463" fmla="*/ 156443 h 527124"/>
              <a:gd name="connsiteX464" fmla="*/ 74610 w 608203"/>
              <a:gd name="connsiteY464" fmla="*/ 171897 h 527124"/>
              <a:gd name="connsiteX465" fmla="*/ 76410 w 608203"/>
              <a:gd name="connsiteY465" fmla="*/ 173700 h 527124"/>
              <a:gd name="connsiteX466" fmla="*/ 77953 w 608203"/>
              <a:gd name="connsiteY466" fmla="*/ 171897 h 527124"/>
              <a:gd name="connsiteX467" fmla="*/ 77953 w 608203"/>
              <a:gd name="connsiteY467" fmla="*/ 156443 h 527124"/>
              <a:gd name="connsiteX468" fmla="*/ 76410 w 608203"/>
              <a:gd name="connsiteY468" fmla="*/ 154641 h 527124"/>
              <a:gd name="connsiteX469" fmla="*/ 38211 w 608203"/>
              <a:gd name="connsiteY469" fmla="*/ 154641 h 527124"/>
              <a:gd name="connsiteX470" fmla="*/ 36396 w 608203"/>
              <a:gd name="connsiteY470" fmla="*/ 156443 h 527124"/>
              <a:gd name="connsiteX471" fmla="*/ 36396 w 608203"/>
              <a:gd name="connsiteY471" fmla="*/ 171897 h 527124"/>
              <a:gd name="connsiteX472" fmla="*/ 38211 w 608203"/>
              <a:gd name="connsiteY472" fmla="*/ 173700 h 527124"/>
              <a:gd name="connsiteX473" fmla="*/ 40026 w 608203"/>
              <a:gd name="connsiteY473" fmla="*/ 171897 h 527124"/>
              <a:gd name="connsiteX474" fmla="*/ 40026 w 608203"/>
              <a:gd name="connsiteY474" fmla="*/ 156443 h 527124"/>
              <a:gd name="connsiteX475" fmla="*/ 38211 w 608203"/>
              <a:gd name="connsiteY475" fmla="*/ 154641 h 527124"/>
              <a:gd name="connsiteX476" fmla="*/ 569992 w 608203"/>
              <a:gd name="connsiteY476" fmla="*/ 151292 h 527124"/>
              <a:gd name="connsiteX477" fmla="*/ 574140 w 608203"/>
              <a:gd name="connsiteY477" fmla="*/ 152838 h 527124"/>
              <a:gd name="connsiteX478" fmla="*/ 575955 w 608203"/>
              <a:gd name="connsiteY478" fmla="*/ 157216 h 527124"/>
              <a:gd name="connsiteX479" fmla="*/ 575955 w 608203"/>
              <a:gd name="connsiteY479" fmla="*/ 171124 h 527124"/>
              <a:gd name="connsiteX480" fmla="*/ 574140 w 608203"/>
              <a:gd name="connsiteY480" fmla="*/ 175503 h 527124"/>
              <a:gd name="connsiteX481" fmla="*/ 569992 w 608203"/>
              <a:gd name="connsiteY481" fmla="*/ 177048 h 527124"/>
              <a:gd name="connsiteX482" fmla="*/ 565844 w 608203"/>
              <a:gd name="connsiteY482" fmla="*/ 175503 h 527124"/>
              <a:gd name="connsiteX483" fmla="*/ 564029 w 608203"/>
              <a:gd name="connsiteY483" fmla="*/ 171124 h 527124"/>
              <a:gd name="connsiteX484" fmla="*/ 564029 w 608203"/>
              <a:gd name="connsiteY484" fmla="*/ 157216 h 527124"/>
              <a:gd name="connsiteX485" fmla="*/ 565844 w 608203"/>
              <a:gd name="connsiteY485" fmla="*/ 152838 h 527124"/>
              <a:gd name="connsiteX486" fmla="*/ 569992 w 608203"/>
              <a:gd name="connsiteY486" fmla="*/ 151292 h 527124"/>
              <a:gd name="connsiteX487" fmla="*/ 532028 w 608203"/>
              <a:gd name="connsiteY487" fmla="*/ 151292 h 527124"/>
              <a:gd name="connsiteX488" fmla="*/ 536176 w 608203"/>
              <a:gd name="connsiteY488" fmla="*/ 152838 h 527124"/>
              <a:gd name="connsiteX489" fmla="*/ 537991 w 608203"/>
              <a:gd name="connsiteY489" fmla="*/ 157216 h 527124"/>
              <a:gd name="connsiteX490" fmla="*/ 537991 w 608203"/>
              <a:gd name="connsiteY490" fmla="*/ 171124 h 527124"/>
              <a:gd name="connsiteX491" fmla="*/ 536176 w 608203"/>
              <a:gd name="connsiteY491" fmla="*/ 175503 h 527124"/>
              <a:gd name="connsiteX492" fmla="*/ 532028 w 608203"/>
              <a:gd name="connsiteY492" fmla="*/ 177048 h 527124"/>
              <a:gd name="connsiteX493" fmla="*/ 527880 w 608203"/>
              <a:gd name="connsiteY493" fmla="*/ 175503 h 527124"/>
              <a:gd name="connsiteX494" fmla="*/ 526065 w 608203"/>
              <a:gd name="connsiteY494" fmla="*/ 171124 h 527124"/>
              <a:gd name="connsiteX495" fmla="*/ 526065 w 608203"/>
              <a:gd name="connsiteY495" fmla="*/ 157216 h 527124"/>
              <a:gd name="connsiteX496" fmla="*/ 527880 w 608203"/>
              <a:gd name="connsiteY496" fmla="*/ 152838 h 527124"/>
              <a:gd name="connsiteX497" fmla="*/ 532028 w 608203"/>
              <a:gd name="connsiteY497" fmla="*/ 151292 h 527124"/>
              <a:gd name="connsiteX498" fmla="*/ 493817 w 608203"/>
              <a:gd name="connsiteY498" fmla="*/ 151292 h 527124"/>
              <a:gd name="connsiteX499" fmla="*/ 497940 w 608203"/>
              <a:gd name="connsiteY499" fmla="*/ 152838 h 527124"/>
              <a:gd name="connsiteX500" fmla="*/ 499744 w 608203"/>
              <a:gd name="connsiteY500" fmla="*/ 157216 h 527124"/>
              <a:gd name="connsiteX501" fmla="*/ 499744 w 608203"/>
              <a:gd name="connsiteY501" fmla="*/ 171124 h 527124"/>
              <a:gd name="connsiteX502" fmla="*/ 497940 w 608203"/>
              <a:gd name="connsiteY502" fmla="*/ 175503 h 527124"/>
              <a:gd name="connsiteX503" fmla="*/ 493817 w 608203"/>
              <a:gd name="connsiteY503" fmla="*/ 177048 h 527124"/>
              <a:gd name="connsiteX504" fmla="*/ 489693 w 608203"/>
              <a:gd name="connsiteY504" fmla="*/ 175503 h 527124"/>
              <a:gd name="connsiteX505" fmla="*/ 487889 w 608203"/>
              <a:gd name="connsiteY505" fmla="*/ 171124 h 527124"/>
              <a:gd name="connsiteX506" fmla="*/ 487889 w 608203"/>
              <a:gd name="connsiteY506" fmla="*/ 157216 h 527124"/>
              <a:gd name="connsiteX507" fmla="*/ 489693 w 608203"/>
              <a:gd name="connsiteY507" fmla="*/ 152838 h 527124"/>
              <a:gd name="connsiteX508" fmla="*/ 493817 w 608203"/>
              <a:gd name="connsiteY508" fmla="*/ 151292 h 527124"/>
              <a:gd name="connsiteX509" fmla="*/ 455888 w 608203"/>
              <a:gd name="connsiteY509" fmla="*/ 151292 h 527124"/>
              <a:gd name="connsiteX510" fmla="*/ 460036 w 608203"/>
              <a:gd name="connsiteY510" fmla="*/ 152838 h 527124"/>
              <a:gd name="connsiteX511" fmla="*/ 461851 w 608203"/>
              <a:gd name="connsiteY511" fmla="*/ 157216 h 527124"/>
              <a:gd name="connsiteX512" fmla="*/ 461851 w 608203"/>
              <a:gd name="connsiteY512" fmla="*/ 171124 h 527124"/>
              <a:gd name="connsiteX513" fmla="*/ 460036 w 608203"/>
              <a:gd name="connsiteY513" fmla="*/ 175503 h 527124"/>
              <a:gd name="connsiteX514" fmla="*/ 455888 w 608203"/>
              <a:gd name="connsiteY514" fmla="*/ 177048 h 527124"/>
              <a:gd name="connsiteX515" fmla="*/ 451740 w 608203"/>
              <a:gd name="connsiteY515" fmla="*/ 175503 h 527124"/>
              <a:gd name="connsiteX516" fmla="*/ 449925 w 608203"/>
              <a:gd name="connsiteY516" fmla="*/ 171124 h 527124"/>
              <a:gd name="connsiteX517" fmla="*/ 449925 w 608203"/>
              <a:gd name="connsiteY517" fmla="*/ 157216 h 527124"/>
              <a:gd name="connsiteX518" fmla="*/ 451740 w 608203"/>
              <a:gd name="connsiteY518" fmla="*/ 152838 h 527124"/>
              <a:gd name="connsiteX519" fmla="*/ 455888 w 608203"/>
              <a:gd name="connsiteY519" fmla="*/ 151292 h 527124"/>
              <a:gd name="connsiteX520" fmla="*/ 152323 w 608203"/>
              <a:gd name="connsiteY520" fmla="*/ 151292 h 527124"/>
              <a:gd name="connsiteX521" fmla="*/ 153621 w 608203"/>
              <a:gd name="connsiteY521" fmla="*/ 151550 h 527124"/>
              <a:gd name="connsiteX522" fmla="*/ 153102 w 608203"/>
              <a:gd name="connsiteY522" fmla="*/ 155421 h 527124"/>
              <a:gd name="connsiteX523" fmla="*/ 152323 w 608203"/>
              <a:gd name="connsiteY523" fmla="*/ 154647 h 527124"/>
              <a:gd name="connsiteX524" fmla="*/ 150506 w 608203"/>
              <a:gd name="connsiteY524" fmla="*/ 156453 h 527124"/>
              <a:gd name="connsiteX525" fmla="*/ 150506 w 608203"/>
              <a:gd name="connsiteY525" fmla="*/ 171935 h 527124"/>
              <a:gd name="connsiteX526" fmla="*/ 151804 w 608203"/>
              <a:gd name="connsiteY526" fmla="*/ 172967 h 527124"/>
              <a:gd name="connsiteX527" fmla="*/ 151804 w 608203"/>
              <a:gd name="connsiteY527" fmla="*/ 176837 h 527124"/>
              <a:gd name="connsiteX528" fmla="*/ 148170 w 608203"/>
              <a:gd name="connsiteY528" fmla="*/ 175547 h 527124"/>
              <a:gd name="connsiteX529" fmla="*/ 146353 w 608203"/>
              <a:gd name="connsiteY529" fmla="*/ 171161 h 527124"/>
              <a:gd name="connsiteX530" fmla="*/ 146353 w 608203"/>
              <a:gd name="connsiteY530" fmla="*/ 157227 h 527124"/>
              <a:gd name="connsiteX531" fmla="*/ 148170 w 608203"/>
              <a:gd name="connsiteY531" fmla="*/ 152840 h 527124"/>
              <a:gd name="connsiteX532" fmla="*/ 152323 w 608203"/>
              <a:gd name="connsiteY532" fmla="*/ 151292 h 527124"/>
              <a:gd name="connsiteX533" fmla="*/ 114351 w 608203"/>
              <a:gd name="connsiteY533" fmla="*/ 151292 h 527124"/>
              <a:gd name="connsiteX534" fmla="*/ 118499 w 608203"/>
              <a:gd name="connsiteY534" fmla="*/ 152838 h 527124"/>
              <a:gd name="connsiteX535" fmla="*/ 120314 w 608203"/>
              <a:gd name="connsiteY535" fmla="*/ 157216 h 527124"/>
              <a:gd name="connsiteX536" fmla="*/ 120314 w 608203"/>
              <a:gd name="connsiteY536" fmla="*/ 171124 h 527124"/>
              <a:gd name="connsiteX537" fmla="*/ 118499 w 608203"/>
              <a:gd name="connsiteY537" fmla="*/ 175503 h 527124"/>
              <a:gd name="connsiteX538" fmla="*/ 114351 w 608203"/>
              <a:gd name="connsiteY538" fmla="*/ 177048 h 527124"/>
              <a:gd name="connsiteX539" fmla="*/ 110203 w 608203"/>
              <a:gd name="connsiteY539" fmla="*/ 175503 h 527124"/>
              <a:gd name="connsiteX540" fmla="*/ 108388 w 608203"/>
              <a:gd name="connsiteY540" fmla="*/ 171124 h 527124"/>
              <a:gd name="connsiteX541" fmla="*/ 108388 w 608203"/>
              <a:gd name="connsiteY541" fmla="*/ 157216 h 527124"/>
              <a:gd name="connsiteX542" fmla="*/ 110203 w 608203"/>
              <a:gd name="connsiteY542" fmla="*/ 152838 h 527124"/>
              <a:gd name="connsiteX543" fmla="*/ 114351 w 608203"/>
              <a:gd name="connsiteY543" fmla="*/ 151292 h 527124"/>
              <a:gd name="connsiteX544" fmla="*/ 76410 w 608203"/>
              <a:gd name="connsiteY544" fmla="*/ 151292 h 527124"/>
              <a:gd name="connsiteX545" fmla="*/ 80268 w 608203"/>
              <a:gd name="connsiteY545" fmla="*/ 152838 h 527124"/>
              <a:gd name="connsiteX546" fmla="*/ 82068 w 608203"/>
              <a:gd name="connsiteY546" fmla="*/ 157216 h 527124"/>
              <a:gd name="connsiteX547" fmla="*/ 82068 w 608203"/>
              <a:gd name="connsiteY547" fmla="*/ 171124 h 527124"/>
              <a:gd name="connsiteX548" fmla="*/ 80268 w 608203"/>
              <a:gd name="connsiteY548" fmla="*/ 175503 h 527124"/>
              <a:gd name="connsiteX549" fmla="*/ 76410 w 608203"/>
              <a:gd name="connsiteY549" fmla="*/ 177048 h 527124"/>
              <a:gd name="connsiteX550" fmla="*/ 72038 w 608203"/>
              <a:gd name="connsiteY550" fmla="*/ 175503 h 527124"/>
              <a:gd name="connsiteX551" fmla="*/ 70495 w 608203"/>
              <a:gd name="connsiteY551" fmla="*/ 171124 h 527124"/>
              <a:gd name="connsiteX552" fmla="*/ 70495 w 608203"/>
              <a:gd name="connsiteY552" fmla="*/ 157216 h 527124"/>
              <a:gd name="connsiteX553" fmla="*/ 72038 w 608203"/>
              <a:gd name="connsiteY553" fmla="*/ 152838 h 527124"/>
              <a:gd name="connsiteX554" fmla="*/ 76410 w 608203"/>
              <a:gd name="connsiteY554" fmla="*/ 151292 h 527124"/>
              <a:gd name="connsiteX555" fmla="*/ 38211 w 608203"/>
              <a:gd name="connsiteY555" fmla="*/ 151292 h 527124"/>
              <a:gd name="connsiteX556" fmla="*/ 42359 w 608203"/>
              <a:gd name="connsiteY556" fmla="*/ 152838 h 527124"/>
              <a:gd name="connsiteX557" fmla="*/ 44174 w 608203"/>
              <a:gd name="connsiteY557" fmla="*/ 157216 h 527124"/>
              <a:gd name="connsiteX558" fmla="*/ 44174 w 608203"/>
              <a:gd name="connsiteY558" fmla="*/ 171124 h 527124"/>
              <a:gd name="connsiteX559" fmla="*/ 42359 w 608203"/>
              <a:gd name="connsiteY559" fmla="*/ 175503 h 527124"/>
              <a:gd name="connsiteX560" fmla="*/ 38211 w 608203"/>
              <a:gd name="connsiteY560" fmla="*/ 177048 h 527124"/>
              <a:gd name="connsiteX561" fmla="*/ 34063 w 608203"/>
              <a:gd name="connsiteY561" fmla="*/ 175503 h 527124"/>
              <a:gd name="connsiteX562" fmla="*/ 32248 w 608203"/>
              <a:gd name="connsiteY562" fmla="*/ 171124 h 527124"/>
              <a:gd name="connsiteX563" fmla="*/ 32248 w 608203"/>
              <a:gd name="connsiteY563" fmla="*/ 157216 h 527124"/>
              <a:gd name="connsiteX564" fmla="*/ 34063 w 608203"/>
              <a:gd name="connsiteY564" fmla="*/ 152838 h 527124"/>
              <a:gd name="connsiteX565" fmla="*/ 38211 w 608203"/>
              <a:gd name="connsiteY565" fmla="*/ 151292 h 527124"/>
              <a:gd name="connsiteX566" fmla="*/ 569992 w 608203"/>
              <a:gd name="connsiteY566" fmla="*/ 109313 h 527124"/>
              <a:gd name="connsiteX567" fmla="*/ 568177 w 608203"/>
              <a:gd name="connsiteY567" fmla="*/ 110858 h 527124"/>
              <a:gd name="connsiteX568" fmla="*/ 568177 w 608203"/>
              <a:gd name="connsiteY568" fmla="*/ 126312 h 527124"/>
              <a:gd name="connsiteX569" fmla="*/ 569992 w 608203"/>
              <a:gd name="connsiteY569" fmla="*/ 128115 h 527124"/>
              <a:gd name="connsiteX570" fmla="*/ 571807 w 608203"/>
              <a:gd name="connsiteY570" fmla="*/ 126312 h 527124"/>
              <a:gd name="connsiteX571" fmla="*/ 571807 w 608203"/>
              <a:gd name="connsiteY571" fmla="*/ 110858 h 527124"/>
              <a:gd name="connsiteX572" fmla="*/ 569992 w 608203"/>
              <a:gd name="connsiteY572" fmla="*/ 109313 h 527124"/>
              <a:gd name="connsiteX573" fmla="*/ 493817 w 608203"/>
              <a:gd name="connsiteY573" fmla="*/ 109313 h 527124"/>
              <a:gd name="connsiteX574" fmla="*/ 492013 w 608203"/>
              <a:gd name="connsiteY574" fmla="*/ 110858 h 527124"/>
              <a:gd name="connsiteX575" fmla="*/ 492013 w 608203"/>
              <a:gd name="connsiteY575" fmla="*/ 126312 h 527124"/>
              <a:gd name="connsiteX576" fmla="*/ 493817 w 608203"/>
              <a:gd name="connsiteY576" fmla="*/ 128115 h 527124"/>
              <a:gd name="connsiteX577" fmla="*/ 495621 w 608203"/>
              <a:gd name="connsiteY577" fmla="*/ 126312 h 527124"/>
              <a:gd name="connsiteX578" fmla="*/ 495621 w 608203"/>
              <a:gd name="connsiteY578" fmla="*/ 110858 h 527124"/>
              <a:gd name="connsiteX579" fmla="*/ 493817 w 608203"/>
              <a:gd name="connsiteY579" fmla="*/ 109313 h 527124"/>
              <a:gd name="connsiteX580" fmla="*/ 455888 w 608203"/>
              <a:gd name="connsiteY580" fmla="*/ 109313 h 527124"/>
              <a:gd name="connsiteX581" fmla="*/ 454073 w 608203"/>
              <a:gd name="connsiteY581" fmla="*/ 110858 h 527124"/>
              <a:gd name="connsiteX582" fmla="*/ 454073 w 608203"/>
              <a:gd name="connsiteY582" fmla="*/ 126312 h 527124"/>
              <a:gd name="connsiteX583" fmla="*/ 455888 w 608203"/>
              <a:gd name="connsiteY583" fmla="*/ 128115 h 527124"/>
              <a:gd name="connsiteX584" fmla="*/ 457703 w 608203"/>
              <a:gd name="connsiteY584" fmla="*/ 126312 h 527124"/>
              <a:gd name="connsiteX585" fmla="*/ 457703 w 608203"/>
              <a:gd name="connsiteY585" fmla="*/ 110858 h 527124"/>
              <a:gd name="connsiteX586" fmla="*/ 455888 w 608203"/>
              <a:gd name="connsiteY586" fmla="*/ 109313 h 527124"/>
              <a:gd name="connsiteX587" fmla="*/ 152280 w 608203"/>
              <a:gd name="connsiteY587" fmla="*/ 109313 h 527124"/>
              <a:gd name="connsiteX588" fmla="*/ 150476 w 608203"/>
              <a:gd name="connsiteY588" fmla="*/ 110858 h 527124"/>
              <a:gd name="connsiteX589" fmla="*/ 150476 w 608203"/>
              <a:gd name="connsiteY589" fmla="*/ 126312 h 527124"/>
              <a:gd name="connsiteX590" fmla="*/ 152280 w 608203"/>
              <a:gd name="connsiteY590" fmla="*/ 128115 h 527124"/>
              <a:gd name="connsiteX591" fmla="*/ 154084 w 608203"/>
              <a:gd name="connsiteY591" fmla="*/ 126312 h 527124"/>
              <a:gd name="connsiteX592" fmla="*/ 154084 w 608203"/>
              <a:gd name="connsiteY592" fmla="*/ 110858 h 527124"/>
              <a:gd name="connsiteX593" fmla="*/ 152280 w 608203"/>
              <a:gd name="connsiteY593" fmla="*/ 109313 h 527124"/>
              <a:gd name="connsiteX594" fmla="*/ 114351 w 608203"/>
              <a:gd name="connsiteY594" fmla="*/ 109313 h 527124"/>
              <a:gd name="connsiteX595" fmla="*/ 112536 w 608203"/>
              <a:gd name="connsiteY595" fmla="*/ 110858 h 527124"/>
              <a:gd name="connsiteX596" fmla="*/ 112536 w 608203"/>
              <a:gd name="connsiteY596" fmla="*/ 126312 h 527124"/>
              <a:gd name="connsiteX597" fmla="*/ 114351 w 608203"/>
              <a:gd name="connsiteY597" fmla="*/ 128115 h 527124"/>
              <a:gd name="connsiteX598" fmla="*/ 116166 w 608203"/>
              <a:gd name="connsiteY598" fmla="*/ 126312 h 527124"/>
              <a:gd name="connsiteX599" fmla="*/ 116166 w 608203"/>
              <a:gd name="connsiteY599" fmla="*/ 110858 h 527124"/>
              <a:gd name="connsiteX600" fmla="*/ 114351 w 608203"/>
              <a:gd name="connsiteY600" fmla="*/ 109313 h 527124"/>
              <a:gd name="connsiteX601" fmla="*/ 38211 w 608203"/>
              <a:gd name="connsiteY601" fmla="*/ 109313 h 527124"/>
              <a:gd name="connsiteX602" fmla="*/ 36396 w 608203"/>
              <a:gd name="connsiteY602" fmla="*/ 110858 h 527124"/>
              <a:gd name="connsiteX603" fmla="*/ 36396 w 608203"/>
              <a:gd name="connsiteY603" fmla="*/ 126312 h 527124"/>
              <a:gd name="connsiteX604" fmla="*/ 38211 w 608203"/>
              <a:gd name="connsiteY604" fmla="*/ 128115 h 527124"/>
              <a:gd name="connsiteX605" fmla="*/ 40026 w 608203"/>
              <a:gd name="connsiteY605" fmla="*/ 126312 h 527124"/>
              <a:gd name="connsiteX606" fmla="*/ 40026 w 608203"/>
              <a:gd name="connsiteY606" fmla="*/ 110858 h 527124"/>
              <a:gd name="connsiteX607" fmla="*/ 38211 w 608203"/>
              <a:gd name="connsiteY607" fmla="*/ 109313 h 527124"/>
              <a:gd name="connsiteX608" fmla="*/ 417689 w 608203"/>
              <a:gd name="connsiteY608" fmla="*/ 109310 h 527124"/>
              <a:gd name="connsiteX609" fmla="*/ 415889 w 608203"/>
              <a:gd name="connsiteY609" fmla="*/ 110854 h 527124"/>
              <a:gd name="connsiteX610" fmla="*/ 415889 w 608203"/>
              <a:gd name="connsiteY610" fmla="*/ 126292 h 527124"/>
              <a:gd name="connsiteX611" fmla="*/ 417689 w 608203"/>
              <a:gd name="connsiteY611" fmla="*/ 128093 h 527124"/>
              <a:gd name="connsiteX612" fmla="*/ 419489 w 608203"/>
              <a:gd name="connsiteY612" fmla="*/ 126292 h 527124"/>
              <a:gd name="connsiteX613" fmla="*/ 419489 w 608203"/>
              <a:gd name="connsiteY613" fmla="*/ 110854 h 527124"/>
              <a:gd name="connsiteX614" fmla="*/ 417689 w 608203"/>
              <a:gd name="connsiteY614" fmla="*/ 109310 h 527124"/>
              <a:gd name="connsiteX615" fmla="*/ 569992 w 608203"/>
              <a:gd name="connsiteY615" fmla="*/ 105707 h 527124"/>
              <a:gd name="connsiteX616" fmla="*/ 574140 w 608203"/>
              <a:gd name="connsiteY616" fmla="*/ 107253 h 527124"/>
              <a:gd name="connsiteX617" fmla="*/ 575955 w 608203"/>
              <a:gd name="connsiteY617" fmla="*/ 111631 h 527124"/>
              <a:gd name="connsiteX618" fmla="*/ 575955 w 608203"/>
              <a:gd name="connsiteY618" fmla="*/ 125797 h 527124"/>
              <a:gd name="connsiteX619" fmla="*/ 574140 w 608203"/>
              <a:gd name="connsiteY619" fmla="*/ 129918 h 527124"/>
              <a:gd name="connsiteX620" fmla="*/ 569992 w 608203"/>
              <a:gd name="connsiteY620" fmla="*/ 131463 h 527124"/>
              <a:gd name="connsiteX621" fmla="*/ 565844 w 608203"/>
              <a:gd name="connsiteY621" fmla="*/ 129918 h 527124"/>
              <a:gd name="connsiteX622" fmla="*/ 564029 w 608203"/>
              <a:gd name="connsiteY622" fmla="*/ 125797 h 527124"/>
              <a:gd name="connsiteX623" fmla="*/ 564029 w 608203"/>
              <a:gd name="connsiteY623" fmla="*/ 111631 h 527124"/>
              <a:gd name="connsiteX624" fmla="*/ 565844 w 608203"/>
              <a:gd name="connsiteY624" fmla="*/ 107253 h 527124"/>
              <a:gd name="connsiteX625" fmla="*/ 569992 w 608203"/>
              <a:gd name="connsiteY625" fmla="*/ 105707 h 527124"/>
              <a:gd name="connsiteX626" fmla="*/ 529946 w 608203"/>
              <a:gd name="connsiteY626" fmla="*/ 105707 h 527124"/>
              <a:gd name="connsiteX627" fmla="*/ 534109 w 608203"/>
              <a:gd name="connsiteY627" fmla="*/ 105707 h 527124"/>
              <a:gd name="connsiteX628" fmla="*/ 534109 w 608203"/>
              <a:gd name="connsiteY628" fmla="*/ 131463 h 527124"/>
              <a:gd name="connsiteX629" fmla="*/ 529946 w 608203"/>
              <a:gd name="connsiteY629" fmla="*/ 131463 h 527124"/>
              <a:gd name="connsiteX630" fmla="*/ 493817 w 608203"/>
              <a:gd name="connsiteY630" fmla="*/ 105707 h 527124"/>
              <a:gd name="connsiteX631" fmla="*/ 497940 w 608203"/>
              <a:gd name="connsiteY631" fmla="*/ 107253 h 527124"/>
              <a:gd name="connsiteX632" fmla="*/ 499744 w 608203"/>
              <a:gd name="connsiteY632" fmla="*/ 111631 h 527124"/>
              <a:gd name="connsiteX633" fmla="*/ 499744 w 608203"/>
              <a:gd name="connsiteY633" fmla="*/ 125797 h 527124"/>
              <a:gd name="connsiteX634" fmla="*/ 497940 w 608203"/>
              <a:gd name="connsiteY634" fmla="*/ 129918 h 527124"/>
              <a:gd name="connsiteX635" fmla="*/ 493817 w 608203"/>
              <a:gd name="connsiteY635" fmla="*/ 131463 h 527124"/>
              <a:gd name="connsiteX636" fmla="*/ 489693 w 608203"/>
              <a:gd name="connsiteY636" fmla="*/ 129918 h 527124"/>
              <a:gd name="connsiteX637" fmla="*/ 487889 w 608203"/>
              <a:gd name="connsiteY637" fmla="*/ 125797 h 527124"/>
              <a:gd name="connsiteX638" fmla="*/ 487889 w 608203"/>
              <a:gd name="connsiteY638" fmla="*/ 111631 h 527124"/>
              <a:gd name="connsiteX639" fmla="*/ 489693 w 608203"/>
              <a:gd name="connsiteY639" fmla="*/ 107253 h 527124"/>
              <a:gd name="connsiteX640" fmla="*/ 493817 w 608203"/>
              <a:gd name="connsiteY640" fmla="*/ 105707 h 527124"/>
              <a:gd name="connsiteX641" fmla="*/ 455888 w 608203"/>
              <a:gd name="connsiteY641" fmla="*/ 105707 h 527124"/>
              <a:gd name="connsiteX642" fmla="*/ 460036 w 608203"/>
              <a:gd name="connsiteY642" fmla="*/ 107253 h 527124"/>
              <a:gd name="connsiteX643" fmla="*/ 461851 w 608203"/>
              <a:gd name="connsiteY643" fmla="*/ 111631 h 527124"/>
              <a:gd name="connsiteX644" fmla="*/ 461851 w 608203"/>
              <a:gd name="connsiteY644" fmla="*/ 125797 h 527124"/>
              <a:gd name="connsiteX645" fmla="*/ 460036 w 608203"/>
              <a:gd name="connsiteY645" fmla="*/ 129918 h 527124"/>
              <a:gd name="connsiteX646" fmla="*/ 455888 w 608203"/>
              <a:gd name="connsiteY646" fmla="*/ 131463 h 527124"/>
              <a:gd name="connsiteX647" fmla="*/ 451740 w 608203"/>
              <a:gd name="connsiteY647" fmla="*/ 129918 h 527124"/>
              <a:gd name="connsiteX648" fmla="*/ 449925 w 608203"/>
              <a:gd name="connsiteY648" fmla="*/ 125797 h 527124"/>
              <a:gd name="connsiteX649" fmla="*/ 449925 w 608203"/>
              <a:gd name="connsiteY649" fmla="*/ 111631 h 527124"/>
              <a:gd name="connsiteX650" fmla="*/ 451740 w 608203"/>
              <a:gd name="connsiteY650" fmla="*/ 107253 h 527124"/>
              <a:gd name="connsiteX651" fmla="*/ 455888 w 608203"/>
              <a:gd name="connsiteY651" fmla="*/ 105707 h 527124"/>
              <a:gd name="connsiteX652" fmla="*/ 417689 w 608203"/>
              <a:gd name="connsiteY652" fmla="*/ 105707 h 527124"/>
              <a:gd name="connsiteX653" fmla="*/ 421804 w 608203"/>
              <a:gd name="connsiteY653" fmla="*/ 107251 h 527124"/>
              <a:gd name="connsiteX654" fmla="*/ 423604 w 608203"/>
              <a:gd name="connsiteY654" fmla="*/ 111625 h 527124"/>
              <a:gd name="connsiteX655" fmla="*/ 423604 w 608203"/>
              <a:gd name="connsiteY655" fmla="*/ 125778 h 527124"/>
              <a:gd name="connsiteX656" fmla="*/ 421804 w 608203"/>
              <a:gd name="connsiteY656" fmla="*/ 129895 h 527124"/>
              <a:gd name="connsiteX657" fmla="*/ 418718 w 608203"/>
              <a:gd name="connsiteY657" fmla="*/ 131181 h 527124"/>
              <a:gd name="connsiteX658" fmla="*/ 412031 w 608203"/>
              <a:gd name="connsiteY658" fmla="*/ 120117 h 527124"/>
              <a:gd name="connsiteX659" fmla="*/ 412031 w 608203"/>
              <a:gd name="connsiteY659" fmla="*/ 111625 h 527124"/>
              <a:gd name="connsiteX660" fmla="*/ 413574 w 608203"/>
              <a:gd name="connsiteY660" fmla="*/ 107251 h 527124"/>
              <a:gd name="connsiteX661" fmla="*/ 417689 w 608203"/>
              <a:gd name="connsiteY661" fmla="*/ 105707 h 527124"/>
              <a:gd name="connsiteX662" fmla="*/ 152280 w 608203"/>
              <a:gd name="connsiteY662" fmla="*/ 105707 h 527124"/>
              <a:gd name="connsiteX663" fmla="*/ 156404 w 608203"/>
              <a:gd name="connsiteY663" fmla="*/ 107253 h 527124"/>
              <a:gd name="connsiteX664" fmla="*/ 158208 w 608203"/>
              <a:gd name="connsiteY664" fmla="*/ 111631 h 527124"/>
              <a:gd name="connsiteX665" fmla="*/ 158208 w 608203"/>
              <a:gd name="connsiteY665" fmla="*/ 125797 h 527124"/>
              <a:gd name="connsiteX666" fmla="*/ 156404 w 608203"/>
              <a:gd name="connsiteY666" fmla="*/ 129918 h 527124"/>
              <a:gd name="connsiteX667" fmla="*/ 152280 w 608203"/>
              <a:gd name="connsiteY667" fmla="*/ 131463 h 527124"/>
              <a:gd name="connsiteX668" fmla="*/ 148157 w 608203"/>
              <a:gd name="connsiteY668" fmla="*/ 129918 h 527124"/>
              <a:gd name="connsiteX669" fmla="*/ 146353 w 608203"/>
              <a:gd name="connsiteY669" fmla="*/ 125797 h 527124"/>
              <a:gd name="connsiteX670" fmla="*/ 146353 w 608203"/>
              <a:gd name="connsiteY670" fmla="*/ 111631 h 527124"/>
              <a:gd name="connsiteX671" fmla="*/ 148157 w 608203"/>
              <a:gd name="connsiteY671" fmla="*/ 107253 h 527124"/>
              <a:gd name="connsiteX672" fmla="*/ 152280 w 608203"/>
              <a:gd name="connsiteY672" fmla="*/ 105707 h 527124"/>
              <a:gd name="connsiteX673" fmla="*/ 114351 w 608203"/>
              <a:gd name="connsiteY673" fmla="*/ 105707 h 527124"/>
              <a:gd name="connsiteX674" fmla="*/ 118499 w 608203"/>
              <a:gd name="connsiteY674" fmla="*/ 107253 h 527124"/>
              <a:gd name="connsiteX675" fmla="*/ 120314 w 608203"/>
              <a:gd name="connsiteY675" fmla="*/ 111631 h 527124"/>
              <a:gd name="connsiteX676" fmla="*/ 120314 w 608203"/>
              <a:gd name="connsiteY676" fmla="*/ 125797 h 527124"/>
              <a:gd name="connsiteX677" fmla="*/ 118499 w 608203"/>
              <a:gd name="connsiteY677" fmla="*/ 129918 h 527124"/>
              <a:gd name="connsiteX678" fmla="*/ 114351 w 608203"/>
              <a:gd name="connsiteY678" fmla="*/ 131463 h 527124"/>
              <a:gd name="connsiteX679" fmla="*/ 110203 w 608203"/>
              <a:gd name="connsiteY679" fmla="*/ 129918 h 527124"/>
              <a:gd name="connsiteX680" fmla="*/ 108388 w 608203"/>
              <a:gd name="connsiteY680" fmla="*/ 125797 h 527124"/>
              <a:gd name="connsiteX681" fmla="*/ 108388 w 608203"/>
              <a:gd name="connsiteY681" fmla="*/ 111631 h 527124"/>
              <a:gd name="connsiteX682" fmla="*/ 110203 w 608203"/>
              <a:gd name="connsiteY682" fmla="*/ 107253 h 527124"/>
              <a:gd name="connsiteX683" fmla="*/ 114351 w 608203"/>
              <a:gd name="connsiteY683" fmla="*/ 105707 h 527124"/>
              <a:gd name="connsiteX684" fmla="*/ 74094 w 608203"/>
              <a:gd name="connsiteY684" fmla="*/ 105707 h 527124"/>
              <a:gd name="connsiteX685" fmla="*/ 78187 w 608203"/>
              <a:gd name="connsiteY685" fmla="*/ 105707 h 527124"/>
              <a:gd name="connsiteX686" fmla="*/ 78187 w 608203"/>
              <a:gd name="connsiteY686" fmla="*/ 131463 h 527124"/>
              <a:gd name="connsiteX687" fmla="*/ 74094 w 608203"/>
              <a:gd name="connsiteY687" fmla="*/ 131463 h 527124"/>
              <a:gd name="connsiteX688" fmla="*/ 38211 w 608203"/>
              <a:gd name="connsiteY688" fmla="*/ 105707 h 527124"/>
              <a:gd name="connsiteX689" fmla="*/ 42359 w 608203"/>
              <a:gd name="connsiteY689" fmla="*/ 107253 h 527124"/>
              <a:gd name="connsiteX690" fmla="*/ 44174 w 608203"/>
              <a:gd name="connsiteY690" fmla="*/ 111631 h 527124"/>
              <a:gd name="connsiteX691" fmla="*/ 44174 w 608203"/>
              <a:gd name="connsiteY691" fmla="*/ 125797 h 527124"/>
              <a:gd name="connsiteX692" fmla="*/ 42359 w 608203"/>
              <a:gd name="connsiteY692" fmla="*/ 129918 h 527124"/>
              <a:gd name="connsiteX693" fmla="*/ 38211 w 608203"/>
              <a:gd name="connsiteY693" fmla="*/ 131463 h 527124"/>
              <a:gd name="connsiteX694" fmla="*/ 34063 w 608203"/>
              <a:gd name="connsiteY694" fmla="*/ 129918 h 527124"/>
              <a:gd name="connsiteX695" fmla="*/ 32248 w 608203"/>
              <a:gd name="connsiteY695" fmla="*/ 125797 h 527124"/>
              <a:gd name="connsiteX696" fmla="*/ 32248 w 608203"/>
              <a:gd name="connsiteY696" fmla="*/ 111631 h 527124"/>
              <a:gd name="connsiteX697" fmla="*/ 34063 w 608203"/>
              <a:gd name="connsiteY697" fmla="*/ 107253 h 527124"/>
              <a:gd name="connsiteX698" fmla="*/ 38211 w 608203"/>
              <a:gd name="connsiteY698" fmla="*/ 105707 h 527124"/>
              <a:gd name="connsiteX699" fmla="*/ 304101 w 608203"/>
              <a:gd name="connsiteY699" fmla="*/ 76775 h 527124"/>
              <a:gd name="connsiteX700" fmla="*/ 421557 w 608203"/>
              <a:gd name="connsiteY700" fmla="*/ 194067 h 527124"/>
              <a:gd name="connsiteX701" fmla="*/ 304101 w 608203"/>
              <a:gd name="connsiteY701" fmla="*/ 311617 h 527124"/>
              <a:gd name="connsiteX702" fmla="*/ 186645 w 608203"/>
              <a:gd name="connsiteY702" fmla="*/ 194067 h 527124"/>
              <a:gd name="connsiteX703" fmla="*/ 304101 w 608203"/>
              <a:gd name="connsiteY703" fmla="*/ 194067 h 527124"/>
              <a:gd name="connsiteX704" fmla="*/ 532028 w 608203"/>
              <a:gd name="connsiteY704" fmla="*/ 62130 h 527124"/>
              <a:gd name="connsiteX705" fmla="*/ 530213 w 608203"/>
              <a:gd name="connsiteY705" fmla="*/ 63932 h 527124"/>
              <a:gd name="connsiteX706" fmla="*/ 530213 w 608203"/>
              <a:gd name="connsiteY706" fmla="*/ 79386 h 527124"/>
              <a:gd name="connsiteX707" fmla="*/ 532028 w 608203"/>
              <a:gd name="connsiteY707" fmla="*/ 80931 h 527124"/>
              <a:gd name="connsiteX708" fmla="*/ 533843 w 608203"/>
              <a:gd name="connsiteY708" fmla="*/ 79386 h 527124"/>
              <a:gd name="connsiteX709" fmla="*/ 533843 w 608203"/>
              <a:gd name="connsiteY709" fmla="*/ 63932 h 527124"/>
              <a:gd name="connsiteX710" fmla="*/ 532028 w 608203"/>
              <a:gd name="connsiteY710" fmla="*/ 62130 h 527124"/>
              <a:gd name="connsiteX711" fmla="*/ 379713 w 608203"/>
              <a:gd name="connsiteY711" fmla="*/ 62130 h 527124"/>
              <a:gd name="connsiteX712" fmla="*/ 377909 w 608203"/>
              <a:gd name="connsiteY712" fmla="*/ 63932 h 527124"/>
              <a:gd name="connsiteX713" fmla="*/ 377909 w 608203"/>
              <a:gd name="connsiteY713" fmla="*/ 79386 h 527124"/>
              <a:gd name="connsiteX714" fmla="*/ 379713 w 608203"/>
              <a:gd name="connsiteY714" fmla="*/ 80931 h 527124"/>
              <a:gd name="connsiteX715" fmla="*/ 381517 w 608203"/>
              <a:gd name="connsiteY715" fmla="*/ 79386 h 527124"/>
              <a:gd name="connsiteX716" fmla="*/ 381517 w 608203"/>
              <a:gd name="connsiteY716" fmla="*/ 63932 h 527124"/>
              <a:gd name="connsiteX717" fmla="*/ 379713 w 608203"/>
              <a:gd name="connsiteY717" fmla="*/ 62130 h 527124"/>
              <a:gd name="connsiteX718" fmla="*/ 76410 w 608203"/>
              <a:gd name="connsiteY718" fmla="*/ 62130 h 527124"/>
              <a:gd name="connsiteX719" fmla="*/ 74610 w 608203"/>
              <a:gd name="connsiteY719" fmla="*/ 63932 h 527124"/>
              <a:gd name="connsiteX720" fmla="*/ 74610 w 608203"/>
              <a:gd name="connsiteY720" fmla="*/ 79386 h 527124"/>
              <a:gd name="connsiteX721" fmla="*/ 76410 w 608203"/>
              <a:gd name="connsiteY721" fmla="*/ 80931 h 527124"/>
              <a:gd name="connsiteX722" fmla="*/ 77953 w 608203"/>
              <a:gd name="connsiteY722" fmla="*/ 79386 h 527124"/>
              <a:gd name="connsiteX723" fmla="*/ 77953 w 608203"/>
              <a:gd name="connsiteY723" fmla="*/ 63932 h 527124"/>
              <a:gd name="connsiteX724" fmla="*/ 76410 w 608203"/>
              <a:gd name="connsiteY724" fmla="*/ 62130 h 527124"/>
              <a:gd name="connsiteX725" fmla="*/ 567910 w 608203"/>
              <a:gd name="connsiteY725" fmla="*/ 58781 h 527124"/>
              <a:gd name="connsiteX726" fmla="*/ 572073 w 608203"/>
              <a:gd name="connsiteY726" fmla="*/ 58781 h 527124"/>
              <a:gd name="connsiteX727" fmla="*/ 572073 w 608203"/>
              <a:gd name="connsiteY727" fmla="*/ 84537 h 527124"/>
              <a:gd name="connsiteX728" fmla="*/ 567910 w 608203"/>
              <a:gd name="connsiteY728" fmla="*/ 84537 h 527124"/>
              <a:gd name="connsiteX729" fmla="*/ 532028 w 608203"/>
              <a:gd name="connsiteY729" fmla="*/ 58781 h 527124"/>
              <a:gd name="connsiteX730" fmla="*/ 536176 w 608203"/>
              <a:gd name="connsiteY730" fmla="*/ 60327 h 527124"/>
              <a:gd name="connsiteX731" fmla="*/ 537991 w 608203"/>
              <a:gd name="connsiteY731" fmla="*/ 64705 h 527124"/>
              <a:gd name="connsiteX732" fmla="*/ 537991 w 608203"/>
              <a:gd name="connsiteY732" fmla="*/ 78613 h 527124"/>
              <a:gd name="connsiteX733" fmla="*/ 536176 w 608203"/>
              <a:gd name="connsiteY733" fmla="*/ 82992 h 527124"/>
              <a:gd name="connsiteX734" fmla="*/ 532028 w 608203"/>
              <a:gd name="connsiteY734" fmla="*/ 84537 h 527124"/>
              <a:gd name="connsiteX735" fmla="*/ 527880 w 608203"/>
              <a:gd name="connsiteY735" fmla="*/ 82992 h 527124"/>
              <a:gd name="connsiteX736" fmla="*/ 526065 w 608203"/>
              <a:gd name="connsiteY736" fmla="*/ 78613 h 527124"/>
              <a:gd name="connsiteX737" fmla="*/ 526065 w 608203"/>
              <a:gd name="connsiteY737" fmla="*/ 64705 h 527124"/>
              <a:gd name="connsiteX738" fmla="*/ 527880 w 608203"/>
              <a:gd name="connsiteY738" fmla="*/ 60327 h 527124"/>
              <a:gd name="connsiteX739" fmla="*/ 532028 w 608203"/>
              <a:gd name="connsiteY739" fmla="*/ 58781 h 527124"/>
              <a:gd name="connsiteX740" fmla="*/ 491770 w 608203"/>
              <a:gd name="connsiteY740" fmla="*/ 58781 h 527124"/>
              <a:gd name="connsiteX741" fmla="*/ 495863 w 608203"/>
              <a:gd name="connsiteY741" fmla="*/ 58781 h 527124"/>
              <a:gd name="connsiteX742" fmla="*/ 495863 w 608203"/>
              <a:gd name="connsiteY742" fmla="*/ 84537 h 527124"/>
              <a:gd name="connsiteX743" fmla="*/ 491770 w 608203"/>
              <a:gd name="connsiteY743" fmla="*/ 84537 h 527124"/>
              <a:gd name="connsiteX744" fmla="*/ 453806 w 608203"/>
              <a:gd name="connsiteY744" fmla="*/ 58781 h 527124"/>
              <a:gd name="connsiteX745" fmla="*/ 457969 w 608203"/>
              <a:gd name="connsiteY745" fmla="*/ 58781 h 527124"/>
              <a:gd name="connsiteX746" fmla="*/ 457969 w 608203"/>
              <a:gd name="connsiteY746" fmla="*/ 84537 h 527124"/>
              <a:gd name="connsiteX747" fmla="*/ 453806 w 608203"/>
              <a:gd name="connsiteY747" fmla="*/ 84537 h 527124"/>
              <a:gd name="connsiteX748" fmla="*/ 415630 w 608203"/>
              <a:gd name="connsiteY748" fmla="*/ 58781 h 527124"/>
              <a:gd name="connsiteX749" fmla="*/ 419723 w 608203"/>
              <a:gd name="connsiteY749" fmla="*/ 58781 h 527124"/>
              <a:gd name="connsiteX750" fmla="*/ 419723 w 608203"/>
              <a:gd name="connsiteY750" fmla="*/ 84537 h 527124"/>
              <a:gd name="connsiteX751" fmla="*/ 415630 w 608203"/>
              <a:gd name="connsiteY751" fmla="*/ 84537 h 527124"/>
              <a:gd name="connsiteX752" fmla="*/ 379713 w 608203"/>
              <a:gd name="connsiteY752" fmla="*/ 58781 h 527124"/>
              <a:gd name="connsiteX753" fmla="*/ 383836 w 608203"/>
              <a:gd name="connsiteY753" fmla="*/ 60327 h 527124"/>
              <a:gd name="connsiteX754" fmla="*/ 385640 w 608203"/>
              <a:gd name="connsiteY754" fmla="*/ 64705 h 527124"/>
              <a:gd name="connsiteX755" fmla="*/ 385640 w 608203"/>
              <a:gd name="connsiteY755" fmla="*/ 78613 h 527124"/>
              <a:gd name="connsiteX756" fmla="*/ 383836 w 608203"/>
              <a:gd name="connsiteY756" fmla="*/ 82992 h 527124"/>
              <a:gd name="connsiteX757" fmla="*/ 379713 w 608203"/>
              <a:gd name="connsiteY757" fmla="*/ 84537 h 527124"/>
              <a:gd name="connsiteX758" fmla="*/ 375589 w 608203"/>
              <a:gd name="connsiteY758" fmla="*/ 82992 h 527124"/>
              <a:gd name="connsiteX759" fmla="*/ 373785 w 608203"/>
              <a:gd name="connsiteY759" fmla="*/ 78613 h 527124"/>
              <a:gd name="connsiteX760" fmla="*/ 373785 w 608203"/>
              <a:gd name="connsiteY760" fmla="*/ 64705 h 527124"/>
              <a:gd name="connsiteX761" fmla="*/ 375589 w 608203"/>
              <a:gd name="connsiteY761" fmla="*/ 60327 h 527124"/>
              <a:gd name="connsiteX762" fmla="*/ 379713 w 608203"/>
              <a:gd name="connsiteY762" fmla="*/ 58781 h 527124"/>
              <a:gd name="connsiteX763" fmla="*/ 188480 w 608203"/>
              <a:gd name="connsiteY763" fmla="*/ 58781 h 527124"/>
              <a:gd name="connsiteX764" fmla="*/ 192573 w 608203"/>
              <a:gd name="connsiteY764" fmla="*/ 58781 h 527124"/>
              <a:gd name="connsiteX765" fmla="*/ 192573 w 608203"/>
              <a:gd name="connsiteY765" fmla="*/ 84537 h 527124"/>
              <a:gd name="connsiteX766" fmla="*/ 188480 w 608203"/>
              <a:gd name="connsiteY766" fmla="*/ 84537 h 527124"/>
              <a:gd name="connsiteX767" fmla="*/ 150234 w 608203"/>
              <a:gd name="connsiteY767" fmla="*/ 58781 h 527124"/>
              <a:gd name="connsiteX768" fmla="*/ 154397 w 608203"/>
              <a:gd name="connsiteY768" fmla="*/ 58781 h 527124"/>
              <a:gd name="connsiteX769" fmla="*/ 154397 w 608203"/>
              <a:gd name="connsiteY769" fmla="*/ 84537 h 527124"/>
              <a:gd name="connsiteX770" fmla="*/ 150234 w 608203"/>
              <a:gd name="connsiteY770" fmla="*/ 84537 h 527124"/>
              <a:gd name="connsiteX771" fmla="*/ 112270 w 608203"/>
              <a:gd name="connsiteY771" fmla="*/ 58781 h 527124"/>
              <a:gd name="connsiteX772" fmla="*/ 116433 w 608203"/>
              <a:gd name="connsiteY772" fmla="*/ 58781 h 527124"/>
              <a:gd name="connsiteX773" fmla="*/ 116433 w 608203"/>
              <a:gd name="connsiteY773" fmla="*/ 84537 h 527124"/>
              <a:gd name="connsiteX774" fmla="*/ 112270 w 608203"/>
              <a:gd name="connsiteY774" fmla="*/ 84537 h 527124"/>
              <a:gd name="connsiteX775" fmla="*/ 76410 w 608203"/>
              <a:gd name="connsiteY775" fmla="*/ 58781 h 527124"/>
              <a:gd name="connsiteX776" fmla="*/ 80268 w 608203"/>
              <a:gd name="connsiteY776" fmla="*/ 60327 h 527124"/>
              <a:gd name="connsiteX777" fmla="*/ 82068 w 608203"/>
              <a:gd name="connsiteY777" fmla="*/ 64705 h 527124"/>
              <a:gd name="connsiteX778" fmla="*/ 82068 w 608203"/>
              <a:gd name="connsiteY778" fmla="*/ 78613 h 527124"/>
              <a:gd name="connsiteX779" fmla="*/ 80268 w 608203"/>
              <a:gd name="connsiteY779" fmla="*/ 82992 h 527124"/>
              <a:gd name="connsiteX780" fmla="*/ 76410 w 608203"/>
              <a:gd name="connsiteY780" fmla="*/ 84537 h 527124"/>
              <a:gd name="connsiteX781" fmla="*/ 72038 w 608203"/>
              <a:gd name="connsiteY781" fmla="*/ 82992 h 527124"/>
              <a:gd name="connsiteX782" fmla="*/ 70495 w 608203"/>
              <a:gd name="connsiteY782" fmla="*/ 78613 h 527124"/>
              <a:gd name="connsiteX783" fmla="*/ 70495 w 608203"/>
              <a:gd name="connsiteY783" fmla="*/ 64705 h 527124"/>
              <a:gd name="connsiteX784" fmla="*/ 72038 w 608203"/>
              <a:gd name="connsiteY784" fmla="*/ 60327 h 527124"/>
              <a:gd name="connsiteX785" fmla="*/ 76410 w 608203"/>
              <a:gd name="connsiteY785" fmla="*/ 58781 h 527124"/>
              <a:gd name="connsiteX786" fmla="*/ 36129 w 608203"/>
              <a:gd name="connsiteY786" fmla="*/ 58781 h 527124"/>
              <a:gd name="connsiteX787" fmla="*/ 40292 w 608203"/>
              <a:gd name="connsiteY787" fmla="*/ 58781 h 527124"/>
              <a:gd name="connsiteX788" fmla="*/ 40292 w 608203"/>
              <a:gd name="connsiteY788" fmla="*/ 84537 h 527124"/>
              <a:gd name="connsiteX789" fmla="*/ 36129 w 608203"/>
              <a:gd name="connsiteY789" fmla="*/ 84537 h 527124"/>
              <a:gd name="connsiteX790" fmla="*/ 282685 w 608203"/>
              <a:gd name="connsiteY790" fmla="*/ 55394 h 527124"/>
              <a:gd name="connsiteX791" fmla="*/ 282685 w 608203"/>
              <a:gd name="connsiteY791" fmla="*/ 172674 h 527124"/>
              <a:gd name="connsiteX792" fmla="*/ 165194 w 608203"/>
              <a:gd name="connsiteY792" fmla="*/ 172674 h 527124"/>
              <a:gd name="connsiteX793" fmla="*/ 282685 w 608203"/>
              <a:gd name="connsiteY793" fmla="*/ 55394 h 527124"/>
              <a:gd name="connsiteX794" fmla="*/ 568190 w 608203"/>
              <a:gd name="connsiteY794" fmla="*/ 23972 h 527124"/>
              <a:gd name="connsiteX795" fmla="*/ 568190 w 608203"/>
              <a:gd name="connsiteY795" fmla="*/ 33767 h 527124"/>
              <a:gd name="connsiteX796" fmla="*/ 569997 w 608203"/>
              <a:gd name="connsiteY796" fmla="*/ 35571 h 527124"/>
              <a:gd name="connsiteX797" fmla="*/ 571804 w 608203"/>
              <a:gd name="connsiteY797" fmla="*/ 33767 h 527124"/>
              <a:gd name="connsiteX798" fmla="*/ 571804 w 608203"/>
              <a:gd name="connsiteY798" fmla="*/ 26034 h 527124"/>
              <a:gd name="connsiteX799" fmla="*/ 568190 w 608203"/>
              <a:gd name="connsiteY799" fmla="*/ 23972 h 527124"/>
              <a:gd name="connsiteX800" fmla="*/ 40013 w 608203"/>
              <a:gd name="connsiteY800" fmla="*/ 23972 h 527124"/>
              <a:gd name="connsiteX801" fmla="*/ 36399 w 608203"/>
              <a:gd name="connsiteY801" fmla="*/ 26034 h 527124"/>
              <a:gd name="connsiteX802" fmla="*/ 36399 w 608203"/>
              <a:gd name="connsiteY802" fmla="*/ 33767 h 527124"/>
              <a:gd name="connsiteX803" fmla="*/ 38206 w 608203"/>
              <a:gd name="connsiteY803" fmla="*/ 35313 h 527124"/>
              <a:gd name="connsiteX804" fmla="*/ 40013 w 608203"/>
              <a:gd name="connsiteY804" fmla="*/ 33767 h 527124"/>
              <a:gd name="connsiteX805" fmla="*/ 530242 w 608203"/>
              <a:gd name="connsiteY805" fmla="*/ 21394 h 527124"/>
              <a:gd name="connsiteX806" fmla="*/ 530242 w 608203"/>
              <a:gd name="connsiteY806" fmla="*/ 33767 h 527124"/>
              <a:gd name="connsiteX807" fmla="*/ 532049 w 608203"/>
              <a:gd name="connsiteY807" fmla="*/ 35571 h 527124"/>
              <a:gd name="connsiteX808" fmla="*/ 533856 w 608203"/>
              <a:gd name="connsiteY808" fmla="*/ 33767 h 527124"/>
              <a:gd name="connsiteX809" fmla="*/ 533856 w 608203"/>
              <a:gd name="connsiteY809" fmla="*/ 21394 h 527124"/>
              <a:gd name="connsiteX810" fmla="*/ 492035 w 608203"/>
              <a:gd name="connsiteY810" fmla="*/ 21394 h 527124"/>
              <a:gd name="connsiteX811" fmla="*/ 492035 w 608203"/>
              <a:gd name="connsiteY811" fmla="*/ 33767 h 527124"/>
              <a:gd name="connsiteX812" fmla="*/ 493842 w 608203"/>
              <a:gd name="connsiteY812" fmla="*/ 35571 h 527124"/>
              <a:gd name="connsiteX813" fmla="*/ 495650 w 608203"/>
              <a:gd name="connsiteY813" fmla="*/ 33767 h 527124"/>
              <a:gd name="connsiteX814" fmla="*/ 495650 w 608203"/>
              <a:gd name="connsiteY814" fmla="*/ 21394 h 527124"/>
              <a:gd name="connsiteX815" fmla="*/ 454087 w 608203"/>
              <a:gd name="connsiteY815" fmla="*/ 21394 h 527124"/>
              <a:gd name="connsiteX816" fmla="*/ 454087 w 608203"/>
              <a:gd name="connsiteY816" fmla="*/ 33767 h 527124"/>
              <a:gd name="connsiteX817" fmla="*/ 455894 w 608203"/>
              <a:gd name="connsiteY817" fmla="*/ 35571 h 527124"/>
              <a:gd name="connsiteX818" fmla="*/ 457701 w 608203"/>
              <a:gd name="connsiteY818" fmla="*/ 33767 h 527124"/>
              <a:gd name="connsiteX819" fmla="*/ 457701 w 608203"/>
              <a:gd name="connsiteY819" fmla="*/ 21394 h 527124"/>
              <a:gd name="connsiteX820" fmla="*/ 415881 w 608203"/>
              <a:gd name="connsiteY820" fmla="*/ 21394 h 527124"/>
              <a:gd name="connsiteX821" fmla="*/ 415881 w 608203"/>
              <a:gd name="connsiteY821" fmla="*/ 33767 h 527124"/>
              <a:gd name="connsiteX822" fmla="*/ 417688 w 608203"/>
              <a:gd name="connsiteY822" fmla="*/ 35571 h 527124"/>
              <a:gd name="connsiteX823" fmla="*/ 419495 w 608203"/>
              <a:gd name="connsiteY823" fmla="*/ 33767 h 527124"/>
              <a:gd name="connsiteX824" fmla="*/ 419495 w 608203"/>
              <a:gd name="connsiteY824" fmla="*/ 21394 h 527124"/>
              <a:gd name="connsiteX825" fmla="*/ 377933 w 608203"/>
              <a:gd name="connsiteY825" fmla="*/ 21394 h 527124"/>
              <a:gd name="connsiteX826" fmla="*/ 377933 w 608203"/>
              <a:gd name="connsiteY826" fmla="*/ 33767 h 527124"/>
              <a:gd name="connsiteX827" fmla="*/ 379740 w 608203"/>
              <a:gd name="connsiteY827" fmla="*/ 35571 h 527124"/>
              <a:gd name="connsiteX828" fmla="*/ 381547 w 608203"/>
              <a:gd name="connsiteY828" fmla="*/ 33767 h 527124"/>
              <a:gd name="connsiteX829" fmla="*/ 381547 w 608203"/>
              <a:gd name="connsiteY829" fmla="*/ 21394 h 527124"/>
              <a:gd name="connsiteX830" fmla="*/ 339985 w 608203"/>
              <a:gd name="connsiteY830" fmla="*/ 21394 h 527124"/>
              <a:gd name="connsiteX831" fmla="*/ 339985 w 608203"/>
              <a:gd name="connsiteY831" fmla="*/ 33767 h 527124"/>
              <a:gd name="connsiteX832" fmla="*/ 341792 w 608203"/>
              <a:gd name="connsiteY832" fmla="*/ 35571 h 527124"/>
              <a:gd name="connsiteX833" fmla="*/ 343341 w 608203"/>
              <a:gd name="connsiteY833" fmla="*/ 33767 h 527124"/>
              <a:gd name="connsiteX834" fmla="*/ 343341 w 608203"/>
              <a:gd name="connsiteY834" fmla="*/ 21394 h 527124"/>
              <a:gd name="connsiteX835" fmla="*/ 302811 w 608203"/>
              <a:gd name="connsiteY835" fmla="*/ 21394 h 527124"/>
              <a:gd name="connsiteX836" fmla="*/ 302811 w 608203"/>
              <a:gd name="connsiteY836" fmla="*/ 33767 h 527124"/>
              <a:gd name="connsiteX837" fmla="*/ 304618 w 608203"/>
              <a:gd name="connsiteY837" fmla="*/ 35571 h 527124"/>
              <a:gd name="connsiteX838" fmla="*/ 306425 w 608203"/>
              <a:gd name="connsiteY838" fmla="*/ 33767 h 527124"/>
              <a:gd name="connsiteX839" fmla="*/ 306425 w 608203"/>
              <a:gd name="connsiteY839" fmla="*/ 21394 h 527124"/>
              <a:gd name="connsiteX840" fmla="*/ 264863 w 608203"/>
              <a:gd name="connsiteY840" fmla="*/ 21394 h 527124"/>
              <a:gd name="connsiteX841" fmla="*/ 264863 w 608203"/>
              <a:gd name="connsiteY841" fmla="*/ 33767 h 527124"/>
              <a:gd name="connsiteX842" fmla="*/ 266670 w 608203"/>
              <a:gd name="connsiteY842" fmla="*/ 35571 h 527124"/>
              <a:gd name="connsiteX843" fmla="*/ 268477 w 608203"/>
              <a:gd name="connsiteY843" fmla="*/ 33767 h 527124"/>
              <a:gd name="connsiteX844" fmla="*/ 268477 w 608203"/>
              <a:gd name="connsiteY844" fmla="*/ 21394 h 527124"/>
              <a:gd name="connsiteX845" fmla="*/ 226657 w 608203"/>
              <a:gd name="connsiteY845" fmla="*/ 21394 h 527124"/>
              <a:gd name="connsiteX846" fmla="*/ 226657 w 608203"/>
              <a:gd name="connsiteY846" fmla="*/ 33767 h 527124"/>
              <a:gd name="connsiteX847" fmla="*/ 228464 w 608203"/>
              <a:gd name="connsiteY847" fmla="*/ 35571 h 527124"/>
              <a:gd name="connsiteX848" fmla="*/ 230271 w 608203"/>
              <a:gd name="connsiteY848" fmla="*/ 33767 h 527124"/>
              <a:gd name="connsiteX849" fmla="*/ 230271 w 608203"/>
              <a:gd name="connsiteY849" fmla="*/ 21394 h 527124"/>
              <a:gd name="connsiteX850" fmla="*/ 188708 w 608203"/>
              <a:gd name="connsiteY850" fmla="*/ 21394 h 527124"/>
              <a:gd name="connsiteX851" fmla="*/ 188708 w 608203"/>
              <a:gd name="connsiteY851" fmla="*/ 33767 h 527124"/>
              <a:gd name="connsiteX852" fmla="*/ 190515 w 608203"/>
              <a:gd name="connsiteY852" fmla="*/ 35571 h 527124"/>
              <a:gd name="connsiteX853" fmla="*/ 192322 w 608203"/>
              <a:gd name="connsiteY853" fmla="*/ 33767 h 527124"/>
              <a:gd name="connsiteX854" fmla="*/ 192322 w 608203"/>
              <a:gd name="connsiteY854" fmla="*/ 21394 h 527124"/>
              <a:gd name="connsiteX855" fmla="*/ 150502 w 608203"/>
              <a:gd name="connsiteY855" fmla="*/ 21394 h 527124"/>
              <a:gd name="connsiteX856" fmla="*/ 150502 w 608203"/>
              <a:gd name="connsiteY856" fmla="*/ 33767 h 527124"/>
              <a:gd name="connsiteX857" fmla="*/ 152309 w 608203"/>
              <a:gd name="connsiteY857" fmla="*/ 35571 h 527124"/>
              <a:gd name="connsiteX858" fmla="*/ 154116 w 608203"/>
              <a:gd name="connsiteY858" fmla="*/ 33767 h 527124"/>
              <a:gd name="connsiteX859" fmla="*/ 154116 w 608203"/>
              <a:gd name="connsiteY859" fmla="*/ 21394 h 527124"/>
              <a:gd name="connsiteX860" fmla="*/ 112553 w 608203"/>
              <a:gd name="connsiteY860" fmla="*/ 21394 h 527124"/>
              <a:gd name="connsiteX861" fmla="*/ 112553 w 608203"/>
              <a:gd name="connsiteY861" fmla="*/ 33767 h 527124"/>
              <a:gd name="connsiteX862" fmla="*/ 114361 w 608203"/>
              <a:gd name="connsiteY862" fmla="*/ 35571 h 527124"/>
              <a:gd name="connsiteX863" fmla="*/ 116168 w 608203"/>
              <a:gd name="connsiteY863" fmla="*/ 33767 h 527124"/>
              <a:gd name="connsiteX864" fmla="*/ 116168 w 608203"/>
              <a:gd name="connsiteY864" fmla="*/ 21394 h 527124"/>
              <a:gd name="connsiteX865" fmla="*/ 74605 w 608203"/>
              <a:gd name="connsiteY865" fmla="*/ 21394 h 527124"/>
              <a:gd name="connsiteX866" fmla="*/ 74605 w 608203"/>
              <a:gd name="connsiteY866" fmla="*/ 33767 h 527124"/>
              <a:gd name="connsiteX867" fmla="*/ 76412 w 608203"/>
              <a:gd name="connsiteY867" fmla="*/ 35571 h 527124"/>
              <a:gd name="connsiteX868" fmla="*/ 77961 w 608203"/>
              <a:gd name="connsiteY868" fmla="*/ 33767 h 527124"/>
              <a:gd name="connsiteX869" fmla="*/ 77961 w 608203"/>
              <a:gd name="connsiteY869" fmla="*/ 21394 h 527124"/>
              <a:gd name="connsiteX870" fmla="*/ 52662 w 608203"/>
              <a:gd name="connsiteY870" fmla="*/ 21394 h 527124"/>
              <a:gd name="connsiteX871" fmla="*/ 44144 w 608203"/>
              <a:gd name="connsiteY871" fmla="*/ 22683 h 527124"/>
              <a:gd name="connsiteX872" fmla="*/ 44144 w 608203"/>
              <a:gd name="connsiteY872" fmla="*/ 32993 h 527124"/>
              <a:gd name="connsiteX873" fmla="*/ 42336 w 608203"/>
              <a:gd name="connsiteY873" fmla="*/ 37375 h 527124"/>
              <a:gd name="connsiteX874" fmla="*/ 38206 w 608203"/>
              <a:gd name="connsiteY874" fmla="*/ 38922 h 527124"/>
              <a:gd name="connsiteX875" fmla="*/ 34076 w 608203"/>
              <a:gd name="connsiteY875" fmla="*/ 37375 h 527124"/>
              <a:gd name="connsiteX876" fmla="*/ 32269 w 608203"/>
              <a:gd name="connsiteY876" fmla="*/ 32993 h 527124"/>
              <a:gd name="connsiteX877" fmla="*/ 32269 w 608203"/>
              <a:gd name="connsiteY877" fmla="*/ 29127 h 527124"/>
              <a:gd name="connsiteX878" fmla="*/ 21426 w 608203"/>
              <a:gd name="connsiteY878" fmla="*/ 52326 h 527124"/>
              <a:gd name="connsiteX879" fmla="*/ 21426 w 608203"/>
              <a:gd name="connsiteY879" fmla="*/ 322719 h 527124"/>
              <a:gd name="connsiteX880" fmla="*/ 36141 w 608203"/>
              <a:gd name="connsiteY880" fmla="*/ 349010 h 527124"/>
              <a:gd name="connsiteX881" fmla="*/ 36141 w 608203"/>
              <a:gd name="connsiteY881" fmla="*/ 332771 h 527124"/>
              <a:gd name="connsiteX882" fmla="*/ 40271 w 608203"/>
              <a:gd name="connsiteY882" fmla="*/ 332771 h 527124"/>
              <a:gd name="connsiteX883" fmla="*/ 40271 w 608203"/>
              <a:gd name="connsiteY883" fmla="*/ 351073 h 527124"/>
              <a:gd name="connsiteX884" fmla="*/ 52662 w 608203"/>
              <a:gd name="connsiteY884" fmla="*/ 353650 h 527124"/>
              <a:gd name="connsiteX885" fmla="*/ 70733 w 608203"/>
              <a:gd name="connsiteY885" fmla="*/ 353650 h 527124"/>
              <a:gd name="connsiteX886" fmla="*/ 70475 w 608203"/>
              <a:gd name="connsiteY886" fmla="*/ 352877 h 527124"/>
              <a:gd name="connsiteX887" fmla="*/ 70475 w 608203"/>
              <a:gd name="connsiteY887" fmla="*/ 338958 h 527124"/>
              <a:gd name="connsiteX888" fmla="*/ 72282 w 608203"/>
              <a:gd name="connsiteY888" fmla="*/ 334318 h 527124"/>
              <a:gd name="connsiteX889" fmla="*/ 76412 w 608203"/>
              <a:gd name="connsiteY889" fmla="*/ 332771 h 527124"/>
              <a:gd name="connsiteX890" fmla="*/ 80543 w 608203"/>
              <a:gd name="connsiteY890" fmla="*/ 334318 h 527124"/>
              <a:gd name="connsiteX891" fmla="*/ 82350 w 608203"/>
              <a:gd name="connsiteY891" fmla="*/ 338958 h 527124"/>
              <a:gd name="connsiteX892" fmla="*/ 82350 w 608203"/>
              <a:gd name="connsiteY892" fmla="*/ 352877 h 527124"/>
              <a:gd name="connsiteX893" fmla="*/ 81834 w 608203"/>
              <a:gd name="connsiteY893" fmla="*/ 353650 h 527124"/>
              <a:gd name="connsiteX894" fmla="*/ 112295 w 608203"/>
              <a:gd name="connsiteY894" fmla="*/ 353650 h 527124"/>
              <a:gd name="connsiteX895" fmla="*/ 112295 w 608203"/>
              <a:gd name="connsiteY895" fmla="*/ 332771 h 527124"/>
              <a:gd name="connsiteX896" fmla="*/ 116426 w 608203"/>
              <a:gd name="connsiteY896" fmla="*/ 332771 h 527124"/>
              <a:gd name="connsiteX897" fmla="*/ 116426 w 608203"/>
              <a:gd name="connsiteY897" fmla="*/ 353650 h 527124"/>
              <a:gd name="connsiteX898" fmla="*/ 150243 w 608203"/>
              <a:gd name="connsiteY898" fmla="*/ 353650 h 527124"/>
              <a:gd name="connsiteX899" fmla="*/ 150243 w 608203"/>
              <a:gd name="connsiteY899" fmla="*/ 332771 h 527124"/>
              <a:gd name="connsiteX900" fmla="*/ 154374 w 608203"/>
              <a:gd name="connsiteY900" fmla="*/ 332771 h 527124"/>
              <a:gd name="connsiteX901" fmla="*/ 154374 w 608203"/>
              <a:gd name="connsiteY901" fmla="*/ 353650 h 527124"/>
              <a:gd name="connsiteX902" fmla="*/ 188708 w 608203"/>
              <a:gd name="connsiteY902" fmla="*/ 353650 h 527124"/>
              <a:gd name="connsiteX903" fmla="*/ 188708 w 608203"/>
              <a:gd name="connsiteY903" fmla="*/ 332771 h 527124"/>
              <a:gd name="connsiteX904" fmla="*/ 192839 w 608203"/>
              <a:gd name="connsiteY904" fmla="*/ 332771 h 527124"/>
              <a:gd name="connsiteX905" fmla="*/ 192839 w 608203"/>
              <a:gd name="connsiteY905" fmla="*/ 353650 h 527124"/>
              <a:gd name="connsiteX906" fmla="*/ 223042 w 608203"/>
              <a:gd name="connsiteY906" fmla="*/ 353650 h 527124"/>
              <a:gd name="connsiteX907" fmla="*/ 222784 w 608203"/>
              <a:gd name="connsiteY907" fmla="*/ 352877 h 527124"/>
              <a:gd name="connsiteX908" fmla="*/ 222784 w 608203"/>
              <a:gd name="connsiteY908" fmla="*/ 338958 h 527124"/>
              <a:gd name="connsiteX909" fmla="*/ 224591 w 608203"/>
              <a:gd name="connsiteY909" fmla="*/ 334318 h 527124"/>
              <a:gd name="connsiteX910" fmla="*/ 228722 w 608203"/>
              <a:gd name="connsiteY910" fmla="*/ 332771 h 527124"/>
              <a:gd name="connsiteX911" fmla="*/ 232852 w 608203"/>
              <a:gd name="connsiteY911" fmla="*/ 334318 h 527124"/>
              <a:gd name="connsiteX912" fmla="*/ 234659 w 608203"/>
              <a:gd name="connsiteY912" fmla="*/ 338958 h 527124"/>
              <a:gd name="connsiteX913" fmla="*/ 234659 w 608203"/>
              <a:gd name="connsiteY913" fmla="*/ 352877 h 527124"/>
              <a:gd name="connsiteX914" fmla="*/ 234143 w 608203"/>
              <a:gd name="connsiteY914" fmla="*/ 353650 h 527124"/>
              <a:gd name="connsiteX915" fmla="*/ 264605 w 608203"/>
              <a:gd name="connsiteY915" fmla="*/ 353650 h 527124"/>
              <a:gd name="connsiteX916" fmla="*/ 264605 w 608203"/>
              <a:gd name="connsiteY916" fmla="*/ 332771 h 527124"/>
              <a:gd name="connsiteX917" fmla="*/ 268735 w 608203"/>
              <a:gd name="connsiteY917" fmla="*/ 332771 h 527124"/>
              <a:gd name="connsiteX918" fmla="*/ 268735 w 608203"/>
              <a:gd name="connsiteY918" fmla="*/ 353650 h 527124"/>
              <a:gd name="connsiteX919" fmla="*/ 302811 w 608203"/>
              <a:gd name="connsiteY919" fmla="*/ 353650 h 527124"/>
              <a:gd name="connsiteX920" fmla="*/ 302811 w 608203"/>
              <a:gd name="connsiteY920" fmla="*/ 332771 h 527124"/>
              <a:gd name="connsiteX921" fmla="*/ 306683 w 608203"/>
              <a:gd name="connsiteY921" fmla="*/ 332771 h 527124"/>
              <a:gd name="connsiteX922" fmla="*/ 306683 w 608203"/>
              <a:gd name="connsiteY922" fmla="*/ 353650 h 527124"/>
              <a:gd name="connsiteX923" fmla="*/ 339727 w 608203"/>
              <a:gd name="connsiteY923" fmla="*/ 353650 h 527124"/>
              <a:gd name="connsiteX924" fmla="*/ 339727 w 608203"/>
              <a:gd name="connsiteY924" fmla="*/ 332771 h 527124"/>
              <a:gd name="connsiteX925" fmla="*/ 343857 w 608203"/>
              <a:gd name="connsiteY925" fmla="*/ 332771 h 527124"/>
              <a:gd name="connsiteX926" fmla="*/ 343857 w 608203"/>
              <a:gd name="connsiteY926" fmla="*/ 353650 h 527124"/>
              <a:gd name="connsiteX927" fmla="*/ 374319 w 608203"/>
              <a:gd name="connsiteY927" fmla="*/ 353650 h 527124"/>
              <a:gd name="connsiteX928" fmla="*/ 373802 w 608203"/>
              <a:gd name="connsiteY928" fmla="*/ 352877 h 527124"/>
              <a:gd name="connsiteX929" fmla="*/ 373802 w 608203"/>
              <a:gd name="connsiteY929" fmla="*/ 338958 h 527124"/>
              <a:gd name="connsiteX930" fmla="*/ 375609 w 608203"/>
              <a:gd name="connsiteY930" fmla="*/ 334318 h 527124"/>
              <a:gd name="connsiteX931" fmla="*/ 379740 w 608203"/>
              <a:gd name="connsiteY931" fmla="*/ 332771 h 527124"/>
              <a:gd name="connsiteX932" fmla="*/ 383870 w 608203"/>
              <a:gd name="connsiteY932" fmla="*/ 334318 h 527124"/>
              <a:gd name="connsiteX933" fmla="*/ 385677 w 608203"/>
              <a:gd name="connsiteY933" fmla="*/ 338958 h 527124"/>
              <a:gd name="connsiteX934" fmla="*/ 385677 w 608203"/>
              <a:gd name="connsiteY934" fmla="*/ 352877 h 527124"/>
              <a:gd name="connsiteX935" fmla="*/ 385419 w 608203"/>
              <a:gd name="connsiteY935" fmla="*/ 353650 h 527124"/>
              <a:gd name="connsiteX936" fmla="*/ 415881 w 608203"/>
              <a:gd name="connsiteY936" fmla="*/ 353650 h 527124"/>
              <a:gd name="connsiteX937" fmla="*/ 415881 w 608203"/>
              <a:gd name="connsiteY937" fmla="*/ 332771 h 527124"/>
              <a:gd name="connsiteX938" fmla="*/ 420011 w 608203"/>
              <a:gd name="connsiteY938" fmla="*/ 332771 h 527124"/>
              <a:gd name="connsiteX939" fmla="*/ 420011 w 608203"/>
              <a:gd name="connsiteY939" fmla="*/ 353650 h 527124"/>
              <a:gd name="connsiteX940" fmla="*/ 453829 w 608203"/>
              <a:gd name="connsiteY940" fmla="*/ 353650 h 527124"/>
              <a:gd name="connsiteX941" fmla="*/ 453829 w 608203"/>
              <a:gd name="connsiteY941" fmla="*/ 332771 h 527124"/>
              <a:gd name="connsiteX942" fmla="*/ 457960 w 608203"/>
              <a:gd name="connsiteY942" fmla="*/ 332771 h 527124"/>
              <a:gd name="connsiteX943" fmla="*/ 457960 w 608203"/>
              <a:gd name="connsiteY943" fmla="*/ 353650 h 527124"/>
              <a:gd name="connsiteX944" fmla="*/ 492035 w 608203"/>
              <a:gd name="connsiteY944" fmla="*/ 353650 h 527124"/>
              <a:gd name="connsiteX945" fmla="*/ 492035 w 608203"/>
              <a:gd name="connsiteY945" fmla="*/ 332771 h 527124"/>
              <a:gd name="connsiteX946" fmla="*/ 495908 w 608203"/>
              <a:gd name="connsiteY946" fmla="*/ 332771 h 527124"/>
              <a:gd name="connsiteX947" fmla="*/ 495908 w 608203"/>
              <a:gd name="connsiteY947" fmla="*/ 353650 h 527124"/>
              <a:gd name="connsiteX948" fmla="*/ 526369 w 608203"/>
              <a:gd name="connsiteY948" fmla="*/ 353650 h 527124"/>
              <a:gd name="connsiteX949" fmla="*/ 526111 w 608203"/>
              <a:gd name="connsiteY949" fmla="*/ 352877 h 527124"/>
              <a:gd name="connsiteX950" fmla="*/ 526111 w 608203"/>
              <a:gd name="connsiteY950" fmla="*/ 338958 h 527124"/>
              <a:gd name="connsiteX951" fmla="*/ 527918 w 608203"/>
              <a:gd name="connsiteY951" fmla="*/ 334318 h 527124"/>
              <a:gd name="connsiteX952" fmla="*/ 532049 w 608203"/>
              <a:gd name="connsiteY952" fmla="*/ 332771 h 527124"/>
              <a:gd name="connsiteX953" fmla="*/ 536179 w 608203"/>
              <a:gd name="connsiteY953" fmla="*/ 334318 h 527124"/>
              <a:gd name="connsiteX954" fmla="*/ 537986 w 608203"/>
              <a:gd name="connsiteY954" fmla="*/ 338958 h 527124"/>
              <a:gd name="connsiteX955" fmla="*/ 537986 w 608203"/>
              <a:gd name="connsiteY955" fmla="*/ 352877 h 527124"/>
              <a:gd name="connsiteX956" fmla="*/ 537470 w 608203"/>
              <a:gd name="connsiteY956" fmla="*/ 353650 h 527124"/>
              <a:gd name="connsiteX957" fmla="*/ 555540 w 608203"/>
              <a:gd name="connsiteY957" fmla="*/ 353650 h 527124"/>
              <a:gd name="connsiteX958" fmla="*/ 567932 w 608203"/>
              <a:gd name="connsiteY958" fmla="*/ 351073 h 527124"/>
              <a:gd name="connsiteX959" fmla="*/ 567932 w 608203"/>
              <a:gd name="connsiteY959" fmla="*/ 332771 h 527124"/>
              <a:gd name="connsiteX960" fmla="*/ 572062 w 608203"/>
              <a:gd name="connsiteY960" fmla="*/ 332771 h 527124"/>
              <a:gd name="connsiteX961" fmla="*/ 572062 w 608203"/>
              <a:gd name="connsiteY961" fmla="*/ 349010 h 527124"/>
              <a:gd name="connsiteX962" fmla="*/ 586777 w 608203"/>
              <a:gd name="connsiteY962" fmla="*/ 322719 h 527124"/>
              <a:gd name="connsiteX963" fmla="*/ 586777 w 608203"/>
              <a:gd name="connsiteY963" fmla="*/ 52326 h 527124"/>
              <a:gd name="connsiteX964" fmla="*/ 575934 w 608203"/>
              <a:gd name="connsiteY964" fmla="*/ 29127 h 527124"/>
              <a:gd name="connsiteX965" fmla="*/ 575934 w 608203"/>
              <a:gd name="connsiteY965" fmla="*/ 32993 h 527124"/>
              <a:gd name="connsiteX966" fmla="*/ 574127 w 608203"/>
              <a:gd name="connsiteY966" fmla="*/ 37375 h 527124"/>
              <a:gd name="connsiteX967" fmla="*/ 569997 w 608203"/>
              <a:gd name="connsiteY967" fmla="*/ 38922 h 527124"/>
              <a:gd name="connsiteX968" fmla="*/ 565867 w 608203"/>
              <a:gd name="connsiteY968" fmla="*/ 37375 h 527124"/>
              <a:gd name="connsiteX969" fmla="*/ 564059 w 608203"/>
              <a:gd name="connsiteY969" fmla="*/ 32993 h 527124"/>
              <a:gd name="connsiteX970" fmla="*/ 564059 w 608203"/>
              <a:gd name="connsiteY970" fmla="*/ 22683 h 527124"/>
              <a:gd name="connsiteX971" fmla="*/ 555540 w 608203"/>
              <a:gd name="connsiteY971" fmla="*/ 21394 h 527124"/>
              <a:gd name="connsiteX972" fmla="*/ 537728 w 608203"/>
              <a:gd name="connsiteY972" fmla="*/ 21394 h 527124"/>
              <a:gd name="connsiteX973" fmla="*/ 537728 w 608203"/>
              <a:gd name="connsiteY973" fmla="*/ 32993 h 527124"/>
              <a:gd name="connsiteX974" fmla="*/ 535921 w 608203"/>
              <a:gd name="connsiteY974" fmla="*/ 37375 h 527124"/>
              <a:gd name="connsiteX975" fmla="*/ 531791 w 608203"/>
              <a:gd name="connsiteY975" fmla="*/ 38922 h 527124"/>
              <a:gd name="connsiteX976" fmla="*/ 527660 w 608203"/>
              <a:gd name="connsiteY976" fmla="*/ 37375 h 527124"/>
              <a:gd name="connsiteX977" fmla="*/ 526111 w 608203"/>
              <a:gd name="connsiteY977" fmla="*/ 32993 h 527124"/>
              <a:gd name="connsiteX978" fmla="*/ 526111 w 608203"/>
              <a:gd name="connsiteY978" fmla="*/ 21394 h 527124"/>
              <a:gd name="connsiteX979" fmla="*/ 499780 w 608203"/>
              <a:gd name="connsiteY979" fmla="*/ 21394 h 527124"/>
              <a:gd name="connsiteX980" fmla="*/ 499780 w 608203"/>
              <a:gd name="connsiteY980" fmla="*/ 32993 h 527124"/>
              <a:gd name="connsiteX981" fmla="*/ 497973 w 608203"/>
              <a:gd name="connsiteY981" fmla="*/ 37375 h 527124"/>
              <a:gd name="connsiteX982" fmla="*/ 493842 w 608203"/>
              <a:gd name="connsiteY982" fmla="*/ 38922 h 527124"/>
              <a:gd name="connsiteX983" fmla="*/ 489712 w 608203"/>
              <a:gd name="connsiteY983" fmla="*/ 37375 h 527124"/>
              <a:gd name="connsiteX984" fmla="*/ 487905 w 608203"/>
              <a:gd name="connsiteY984" fmla="*/ 32993 h 527124"/>
              <a:gd name="connsiteX985" fmla="*/ 487905 w 608203"/>
              <a:gd name="connsiteY985" fmla="*/ 21394 h 527124"/>
              <a:gd name="connsiteX986" fmla="*/ 461574 w 608203"/>
              <a:gd name="connsiteY986" fmla="*/ 21394 h 527124"/>
              <a:gd name="connsiteX987" fmla="*/ 461574 w 608203"/>
              <a:gd name="connsiteY987" fmla="*/ 32993 h 527124"/>
              <a:gd name="connsiteX988" fmla="*/ 459767 w 608203"/>
              <a:gd name="connsiteY988" fmla="*/ 37375 h 527124"/>
              <a:gd name="connsiteX989" fmla="*/ 455636 w 608203"/>
              <a:gd name="connsiteY989" fmla="*/ 38922 h 527124"/>
              <a:gd name="connsiteX990" fmla="*/ 451506 w 608203"/>
              <a:gd name="connsiteY990" fmla="*/ 37375 h 527124"/>
              <a:gd name="connsiteX991" fmla="*/ 449957 w 608203"/>
              <a:gd name="connsiteY991" fmla="*/ 32993 h 527124"/>
              <a:gd name="connsiteX992" fmla="*/ 449957 w 608203"/>
              <a:gd name="connsiteY992" fmla="*/ 21394 h 527124"/>
              <a:gd name="connsiteX993" fmla="*/ 423625 w 608203"/>
              <a:gd name="connsiteY993" fmla="*/ 21394 h 527124"/>
              <a:gd name="connsiteX994" fmla="*/ 423625 w 608203"/>
              <a:gd name="connsiteY994" fmla="*/ 32993 h 527124"/>
              <a:gd name="connsiteX995" fmla="*/ 421818 w 608203"/>
              <a:gd name="connsiteY995" fmla="*/ 37375 h 527124"/>
              <a:gd name="connsiteX996" fmla="*/ 417688 w 608203"/>
              <a:gd name="connsiteY996" fmla="*/ 38922 h 527124"/>
              <a:gd name="connsiteX997" fmla="*/ 413558 w 608203"/>
              <a:gd name="connsiteY997" fmla="*/ 37375 h 527124"/>
              <a:gd name="connsiteX998" fmla="*/ 411751 w 608203"/>
              <a:gd name="connsiteY998" fmla="*/ 32993 h 527124"/>
              <a:gd name="connsiteX999" fmla="*/ 411751 w 608203"/>
              <a:gd name="connsiteY999" fmla="*/ 21394 h 527124"/>
              <a:gd name="connsiteX1000" fmla="*/ 385677 w 608203"/>
              <a:gd name="connsiteY1000" fmla="*/ 21394 h 527124"/>
              <a:gd name="connsiteX1001" fmla="*/ 385677 w 608203"/>
              <a:gd name="connsiteY1001" fmla="*/ 32993 h 527124"/>
              <a:gd name="connsiteX1002" fmla="*/ 383870 w 608203"/>
              <a:gd name="connsiteY1002" fmla="*/ 37375 h 527124"/>
              <a:gd name="connsiteX1003" fmla="*/ 379740 w 608203"/>
              <a:gd name="connsiteY1003" fmla="*/ 38922 h 527124"/>
              <a:gd name="connsiteX1004" fmla="*/ 375609 w 608203"/>
              <a:gd name="connsiteY1004" fmla="*/ 37375 h 527124"/>
              <a:gd name="connsiteX1005" fmla="*/ 373802 w 608203"/>
              <a:gd name="connsiteY1005" fmla="*/ 32993 h 527124"/>
              <a:gd name="connsiteX1006" fmla="*/ 373802 w 608203"/>
              <a:gd name="connsiteY1006" fmla="*/ 21394 h 527124"/>
              <a:gd name="connsiteX1007" fmla="*/ 347471 w 608203"/>
              <a:gd name="connsiteY1007" fmla="*/ 21394 h 527124"/>
              <a:gd name="connsiteX1008" fmla="*/ 347471 w 608203"/>
              <a:gd name="connsiteY1008" fmla="*/ 32993 h 527124"/>
              <a:gd name="connsiteX1009" fmla="*/ 345664 w 608203"/>
              <a:gd name="connsiteY1009" fmla="*/ 37375 h 527124"/>
              <a:gd name="connsiteX1010" fmla="*/ 341534 w 608203"/>
              <a:gd name="connsiteY1010" fmla="*/ 38922 h 527124"/>
              <a:gd name="connsiteX1011" fmla="*/ 337403 w 608203"/>
              <a:gd name="connsiteY1011" fmla="*/ 37375 h 527124"/>
              <a:gd name="connsiteX1012" fmla="*/ 335854 w 608203"/>
              <a:gd name="connsiteY1012" fmla="*/ 32993 h 527124"/>
              <a:gd name="connsiteX1013" fmla="*/ 335854 w 608203"/>
              <a:gd name="connsiteY1013" fmla="*/ 21394 h 527124"/>
              <a:gd name="connsiteX1014" fmla="*/ 310556 w 608203"/>
              <a:gd name="connsiteY1014" fmla="*/ 21394 h 527124"/>
              <a:gd name="connsiteX1015" fmla="*/ 310556 w 608203"/>
              <a:gd name="connsiteY1015" fmla="*/ 32993 h 527124"/>
              <a:gd name="connsiteX1016" fmla="*/ 308748 w 608203"/>
              <a:gd name="connsiteY1016" fmla="*/ 37375 h 527124"/>
              <a:gd name="connsiteX1017" fmla="*/ 304618 w 608203"/>
              <a:gd name="connsiteY1017" fmla="*/ 38922 h 527124"/>
              <a:gd name="connsiteX1018" fmla="*/ 300488 w 608203"/>
              <a:gd name="connsiteY1018" fmla="*/ 37375 h 527124"/>
              <a:gd name="connsiteX1019" fmla="*/ 298681 w 608203"/>
              <a:gd name="connsiteY1019" fmla="*/ 32993 h 527124"/>
              <a:gd name="connsiteX1020" fmla="*/ 298681 w 608203"/>
              <a:gd name="connsiteY1020" fmla="*/ 21394 h 527124"/>
              <a:gd name="connsiteX1021" fmla="*/ 272349 w 608203"/>
              <a:gd name="connsiteY1021" fmla="*/ 21394 h 527124"/>
              <a:gd name="connsiteX1022" fmla="*/ 272349 w 608203"/>
              <a:gd name="connsiteY1022" fmla="*/ 32993 h 527124"/>
              <a:gd name="connsiteX1023" fmla="*/ 270542 w 608203"/>
              <a:gd name="connsiteY1023" fmla="*/ 37375 h 527124"/>
              <a:gd name="connsiteX1024" fmla="*/ 266670 w 608203"/>
              <a:gd name="connsiteY1024" fmla="*/ 38922 h 527124"/>
              <a:gd name="connsiteX1025" fmla="*/ 262539 w 608203"/>
              <a:gd name="connsiteY1025" fmla="*/ 37375 h 527124"/>
              <a:gd name="connsiteX1026" fmla="*/ 260732 w 608203"/>
              <a:gd name="connsiteY1026" fmla="*/ 32993 h 527124"/>
              <a:gd name="connsiteX1027" fmla="*/ 260732 w 608203"/>
              <a:gd name="connsiteY1027" fmla="*/ 21394 h 527124"/>
              <a:gd name="connsiteX1028" fmla="*/ 234401 w 608203"/>
              <a:gd name="connsiteY1028" fmla="*/ 21394 h 527124"/>
              <a:gd name="connsiteX1029" fmla="*/ 234401 w 608203"/>
              <a:gd name="connsiteY1029" fmla="*/ 32993 h 527124"/>
              <a:gd name="connsiteX1030" fmla="*/ 232594 w 608203"/>
              <a:gd name="connsiteY1030" fmla="*/ 37375 h 527124"/>
              <a:gd name="connsiteX1031" fmla="*/ 228464 w 608203"/>
              <a:gd name="connsiteY1031" fmla="*/ 38922 h 527124"/>
              <a:gd name="connsiteX1032" fmla="*/ 224333 w 608203"/>
              <a:gd name="connsiteY1032" fmla="*/ 37375 h 527124"/>
              <a:gd name="connsiteX1033" fmla="*/ 222526 w 608203"/>
              <a:gd name="connsiteY1033" fmla="*/ 32993 h 527124"/>
              <a:gd name="connsiteX1034" fmla="*/ 222526 w 608203"/>
              <a:gd name="connsiteY1034" fmla="*/ 21394 h 527124"/>
              <a:gd name="connsiteX1035" fmla="*/ 196453 w 608203"/>
              <a:gd name="connsiteY1035" fmla="*/ 21394 h 527124"/>
              <a:gd name="connsiteX1036" fmla="*/ 196453 w 608203"/>
              <a:gd name="connsiteY1036" fmla="*/ 32993 h 527124"/>
              <a:gd name="connsiteX1037" fmla="*/ 194646 w 608203"/>
              <a:gd name="connsiteY1037" fmla="*/ 37375 h 527124"/>
              <a:gd name="connsiteX1038" fmla="*/ 190515 w 608203"/>
              <a:gd name="connsiteY1038" fmla="*/ 38922 h 527124"/>
              <a:gd name="connsiteX1039" fmla="*/ 186385 w 608203"/>
              <a:gd name="connsiteY1039" fmla="*/ 37375 h 527124"/>
              <a:gd name="connsiteX1040" fmla="*/ 184578 w 608203"/>
              <a:gd name="connsiteY1040" fmla="*/ 32993 h 527124"/>
              <a:gd name="connsiteX1041" fmla="*/ 184578 w 608203"/>
              <a:gd name="connsiteY1041" fmla="*/ 21394 h 527124"/>
              <a:gd name="connsiteX1042" fmla="*/ 158246 w 608203"/>
              <a:gd name="connsiteY1042" fmla="*/ 21394 h 527124"/>
              <a:gd name="connsiteX1043" fmla="*/ 158246 w 608203"/>
              <a:gd name="connsiteY1043" fmla="*/ 32993 h 527124"/>
              <a:gd name="connsiteX1044" fmla="*/ 156439 w 608203"/>
              <a:gd name="connsiteY1044" fmla="*/ 37375 h 527124"/>
              <a:gd name="connsiteX1045" fmla="*/ 152309 w 608203"/>
              <a:gd name="connsiteY1045" fmla="*/ 38922 h 527124"/>
              <a:gd name="connsiteX1046" fmla="*/ 148178 w 608203"/>
              <a:gd name="connsiteY1046" fmla="*/ 37375 h 527124"/>
              <a:gd name="connsiteX1047" fmla="*/ 146371 w 608203"/>
              <a:gd name="connsiteY1047" fmla="*/ 32993 h 527124"/>
              <a:gd name="connsiteX1048" fmla="*/ 146371 w 608203"/>
              <a:gd name="connsiteY1048" fmla="*/ 21394 h 527124"/>
              <a:gd name="connsiteX1049" fmla="*/ 120298 w 608203"/>
              <a:gd name="connsiteY1049" fmla="*/ 21394 h 527124"/>
              <a:gd name="connsiteX1050" fmla="*/ 120298 w 608203"/>
              <a:gd name="connsiteY1050" fmla="*/ 32993 h 527124"/>
              <a:gd name="connsiteX1051" fmla="*/ 118491 w 608203"/>
              <a:gd name="connsiteY1051" fmla="*/ 37375 h 527124"/>
              <a:gd name="connsiteX1052" fmla="*/ 114361 w 608203"/>
              <a:gd name="connsiteY1052" fmla="*/ 38922 h 527124"/>
              <a:gd name="connsiteX1053" fmla="*/ 110230 w 608203"/>
              <a:gd name="connsiteY1053" fmla="*/ 37375 h 527124"/>
              <a:gd name="connsiteX1054" fmla="*/ 108423 w 608203"/>
              <a:gd name="connsiteY1054" fmla="*/ 32993 h 527124"/>
              <a:gd name="connsiteX1055" fmla="*/ 108423 w 608203"/>
              <a:gd name="connsiteY1055" fmla="*/ 21394 h 527124"/>
              <a:gd name="connsiteX1056" fmla="*/ 82350 w 608203"/>
              <a:gd name="connsiteY1056" fmla="*/ 21394 h 527124"/>
              <a:gd name="connsiteX1057" fmla="*/ 82350 w 608203"/>
              <a:gd name="connsiteY1057" fmla="*/ 32993 h 527124"/>
              <a:gd name="connsiteX1058" fmla="*/ 80543 w 608203"/>
              <a:gd name="connsiteY1058" fmla="*/ 37375 h 527124"/>
              <a:gd name="connsiteX1059" fmla="*/ 76412 w 608203"/>
              <a:gd name="connsiteY1059" fmla="*/ 38922 h 527124"/>
              <a:gd name="connsiteX1060" fmla="*/ 72282 w 608203"/>
              <a:gd name="connsiteY1060" fmla="*/ 37375 h 527124"/>
              <a:gd name="connsiteX1061" fmla="*/ 70475 w 608203"/>
              <a:gd name="connsiteY1061" fmla="*/ 32993 h 527124"/>
              <a:gd name="connsiteX1062" fmla="*/ 70475 w 608203"/>
              <a:gd name="connsiteY1062" fmla="*/ 21394 h 527124"/>
              <a:gd name="connsiteX1063" fmla="*/ 52662 w 608203"/>
              <a:gd name="connsiteY1063" fmla="*/ 0 h 527124"/>
              <a:gd name="connsiteX1064" fmla="*/ 555540 w 608203"/>
              <a:gd name="connsiteY1064" fmla="*/ 0 h 527124"/>
              <a:gd name="connsiteX1065" fmla="*/ 608203 w 608203"/>
              <a:gd name="connsiteY1065" fmla="*/ 52326 h 527124"/>
              <a:gd name="connsiteX1066" fmla="*/ 608203 w 608203"/>
              <a:gd name="connsiteY1066" fmla="*/ 386902 h 527124"/>
              <a:gd name="connsiteX1067" fmla="*/ 555540 w 608203"/>
              <a:gd name="connsiteY1067" fmla="*/ 439485 h 527124"/>
              <a:gd name="connsiteX1068" fmla="*/ 325528 w 608203"/>
              <a:gd name="connsiteY1068" fmla="*/ 439485 h 527124"/>
              <a:gd name="connsiteX1069" fmla="*/ 325528 w 608203"/>
              <a:gd name="connsiteY1069" fmla="*/ 484078 h 527124"/>
              <a:gd name="connsiteX1070" fmla="*/ 486614 w 608203"/>
              <a:gd name="connsiteY1070" fmla="*/ 484078 h 527124"/>
              <a:gd name="connsiteX1071" fmla="*/ 508041 w 608203"/>
              <a:gd name="connsiteY1071" fmla="*/ 505472 h 527124"/>
              <a:gd name="connsiteX1072" fmla="*/ 508041 w 608203"/>
              <a:gd name="connsiteY1072" fmla="*/ 527124 h 527124"/>
              <a:gd name="connsiteX1073" fmla="*/ 100162 w 608203"/>
              <a:gd name="connsiteY1073" fmla="*/ 527124 h 527124"/>
              <a:gd name="connsiteX1074" fmla="*/ 100162 w 608203"/>
              <a:gd name="connsiteY1074" fmla="*/ 505472 h 527124"/>
              <a:gd name="connsiteX1075" fmla="*/ 121589 w 608203"/>
              <a:gd name="connsiteY1075" fmla="*/ 484078 h 527124"/>
              <a:gd name="connsiteX1076" fmla="*/ 282675 w 608203"/>
              <a:gd name="connsiteY1076" fmla="*/ 484078 h 527124"/>
              <a:gd name="connsiteX1077" fmla="*/ 282675 w 608203"/>
              <a:gd name="connsiteY1077" fmla="*/ 439485 h 527124"/>
              <a:gd name="connsiteX1078" fmla="*/ 52662 w 608203"/>
              <a:gd name="connsiteY1078" fmla="*/ 439485 h 527124"/>
              <a:gd name="connsiteX1079" fmla="*/ 0 w 608203"/>
              <a:gd name="connsiteY1079" fmla="*/ 386902 h 527124"/>
              <a:gd name="connsiteX1080" fmla="*/ 0 w 608203"/>
              <a:gd name="connsiteY1080" fmla="*/ 52326 h 527124"/>
              <a:gd name="connsiteX1081" fmla="*/ 52662 w 608203"/>
              <a:gd name="connsiteY1081" fmla="*/ 0 h 527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Lst>
            <a:rect l="l" t="t" r="r" b="b"/>
            <a:pathLst>
              <a:path w="608203" h="527124">
                <a:moveTo>
                  <a:pt x="532049" y="336380"/>
                </a:moveTo>
                <a:cubicBezTo>
                  <a:pt x="530758" y="336380"/>
                  <a:pt x="530242" y="336896"/>
                  <a:pt x="530242" y="338184"/>
                </a:cubicBezTo>
                <a:lnTo>
                  <a:pt x="530242" y="353392"/>
                </a:lnTo>
                <a:cubicBezTo>
                  <a:pt x="530242" y="353650"/>
                  <a:pt x="530500" y="353650"/>
                  <a:pt x="530500" y="353650"/>
                </a:cubicBezTo>
                <a:lnTo>
                  <a:pt x="533598" y="353650"/>
                </a:lnTo>
                <a:cubicBezTo>
                  <a:pt x="533598" y="353650"/>
                  <a:pt x="533856" y="353650"/>
                  <a:pt x="533856" y="353392"/>
                </a:cubicBezTo>
                <a:lnTo>
                  <a:pt x="533598" y="353392"/>
                </a:lnTo>
                <a:lnTo>
                  <a:pt x="533598" y="338184"/>
                </a:lnTo>
                <a:cubicBezTo>
                  <a:pt x="533598" y="336896"/>
                  <a:pt x="533081" y="336380"/>
                  <a:pt x="532049" y="336380"/>
                </a:cubicBezTo>
                <a:close/>
                <a:moveTo>
                  <a:pt x="379740" y="336380"/>
                </a:moveTo>
                <a:cubicBezTo>
                  <a:pt x="378449" y="336380"/>
                  <a:pt x="377933" y="336896"/>
                  <a:pt x="377933" y="338184"/>
                </a:cubicBezTo>
                <a:lnTo>
                  <a:pt x="377933" y="353392"/>
                </a:lnTo>
                <a:cubicBezTo>
                  <a:pt x="377933" y="353650"/>
                  <a:pt x="378191" y="353650"/>
                  <a:pt x="378191" y="353650"/>
                </a:cubicBezTo>
                <a:lnTo>
                  <a:pt x="381289" y="353650"/>
                </a:lnTo>
                <a:cubicBezTo>
                  <a:pt x="381289" y="353650"/>
                  <a:pt x="381547" y="353650"/>
                  <a:pt x="381547" y="353392"/>
                </a:cubicBezTo>
                <a:lnTo>
                  <a:pt x="381547" y="338184"/>
                </a:lnTo>
                <a:cubicBezTo>
                  <a:pt x="381547" y="336896"/>
                  <a:pt x="381031" y="336380"/>
                  <a:pt x="379740" y="336380"/>
                </a:cubicBezTo>
                <a:close/>
                <a:moveTo>
                  <a:pt x="228464" y="336380"/>
                </a:moveTo>
                <a:cubicBezTo>
                  <a:pt x="227173" y="336380"/>
                  <a:pt x="226657" y="336896"/>
                  <a:pt x="226657" y="338184"/>
                </a:cubicBezTo>
                <a:lnTo>
                  <a:pt x="226657" y="353392"/>
                </a:lnTo>
                <a:cubicBezTo>
                  <a:pt x="226657" y="353650"/>
                  <a:pt x="226915" y="353650"/>
                  <a:pt x="226915" y="353650"/>
                </a:cubicBezTo>
                <a:lnTo>
                  <a:pt x="230012" y="353650"/>
                </a:lnTo>
                <a:cubicBezTo>
                  <a:pt x="230012" y="353650"/>
                  <a:pt x="230271" y="353650"/>
                  <a:pt x="230271" y="353392"/>
                </a:cubicBezTo>
                <a:lnTo>
                  <a:pt x="230271" y="338184"/>
                </a:lnTo>
                <a:cubicBezTo>
                  <a:pt x="230271" y="336896"/>
                  <a:pt x="229754" y="336380"/>
                  <a:pt x="228464" y="336380"/>
                </a:cubicBezTo>
                <a:close/>
                <a:moveTo>
                  <a:pt x="76154" y="336380"/>
                </a:moveTo>
                <a:cubicBezTo>
                  <a:pt x="75122" y="336380"/>
                  <a:pt x="74605" y="336896"/>
                  <a:pt x="74605" y="338184"/>
                </a:cubicBezTo>
                <a:lnTo>
                  <a:pt x="74605" y="353392"/>
                </a:lnTo>
                <a:cubicBezTo>
                  <a:pt x="74605" y="353650"/>
                  <a:pt x="74605" y="353650"/>
                  <a:pt x="74863" y="353650"/>
                </a:cubicBezTo>
                <a:lnTo>
                  <a:pt x="77703" y="353650"/>
                </a:lnTo>
                <a:cubicBezTo>
                  <a:pt x="77703" y="353650"/>
                  <a:pt x="77961" y="353650"/>
                  <a:pt x="77961" y="353392"/>
                </a:cubicBezTo>
                <a:lnTo>
                  <a:pt x="77961" y="338184"/>
                </a:lnTo>
                <a:cubicBezTo>
                  <a:pt x="77961" y="336896"/>
                  <a:pt x="77445" y="336380"/>
                  <a:pt x="76154" y="336380"/>
                </a:cubicBezTo>
                <a:close/>
                <a:moveTo>
                  <a:pt x="385640" y="296446"/>
                </a:moveTo>
                <a:lnTo>
                  <a:pt x="385640" y="307253"/>
                </a:lnTo>
                <a:cubicBezTo>
                  <a:pt x="385640" y="309054"/>
                  <a:pt x="384867" y="310597"/>
                  <a:pt x="383836" y="311626"/>
                </a:cubicBezTo>
                <a:cubicBezTo>
                  <a:pt x="382548" y="312656"/>
                  <a:pt x="381259" y="313170"/>
                  <a:pt x="379713" y="313170"/>
                </a:cubicBezTo>
                <a:cubicBezTo>
                  <a:pt x="378166" y="313170"/>
                  <a:pt x="376620" y="312656"/>
                  <a:pt x="375589" y="311626"/>
                </a:cubicBezTo>
                <a:cubicBezTo>
                  <a:pt x="374301" y="310597"/>
                  <a:pt x="373785" y="309054"/>
                  <a:pt x="373785" y="307253"/>
                </a:cubicBezTo>
                <a:lnTo>
                  <a:pt x="373785" y="304680"/>
                </a:lnTo>
                <a:cubicBezTo>
                  <a:pt x="375074" y="303908"/>
                  <a:pt x="376620" y="302879"/>
                  <a:pt x="377909" y="302107"/>
                </a:cubicBezTo>
                <a:lnTo>
                  <a:pt x="377909" y="307767"/>
                </a:lnTo>
                <a:cubicBezTo>
                  <a:pt x="377909" y="309054"/>
                  <a:pt x="378424" y="309568"/>
                  <a:pt x="379713" y="309568"/>
                </a:cubicBezTo>
                <a:cubicBezTo>
                  <a:pt x="381001" y="309568"/>
                  <a:pt x="381517" y="309054"/>
                  <a:pt x="381517" y="307767"/>
                </a:cubicBezTo>
                <a:lnTo>
                  <a:pt x="381517" y="299534"/>
                </a:lnTo>
                <a:cubicBezTo>
                  <a:pt x="382805" y="298505"/>
                  <a:pt x="384352" y="297475"/>
                  <a:pt x="385640" y="296446"/>
                </a:cubicBezTo>
                <a:close/>
                <a:moveTo>
                  <a:pt x="222493" y="296446"/>
                </a:moveTo>
                <a:cubicBezTo>
                  <a:pt x="224049" y="297475"/>
                  <a:pt x="225345" y="298505"/>
                  <a:pt x="226641" y="299534"/>
                </a:cubicBezTo>
                <a:lnTo>
                  <a:pt x="226641" y="307767"/>
                </a:lnTo>
                <a:cubicBezTo>
                  <a:pt x="226641" y="309054"/>
                  <a:pt x="227419" y="309568"/>
                  <a:pt x="228456" y="309568"/>
                </a:cubicBezTo>
                <a:cubicBezTo>
                  <a:pt x="229753" y="309568"/>
                  <a:pt x="230271" y="309054"/>
                  <a:pt x="230271" y="307767"/>
                </a:cubicBezTo>
                <a:lnTo>
                  <a:pt x="230271" y="302107"/>
                </a:lnTo>
                <a:cubicBezTo>
                  <a:pt x="231567" y="302879"/>
                  <a:pt x="233123" y="303650"/>
                  <a:pt x="234419" y="304680"/>
                </a:cubicBezTo>
                <a:lnTo>
                  <a:pt x="234419" y="307253"/>
                </a:lnTo>
                <a:cubicBezTo>
                  <a:pt x="234419" y="309054"/>
                  <a:pt x="233901" y="310597"/>
                  <a:pt x="232604" y="311626"/>
                </a:cubicBezTo>
                <a:cubicBezTo>
                  <a:pt x="231567" y="312656"/>
                  <a:pt x="230012" y="313170"/>
                  <a:pt x="228456" y="313170"/>
                </a:cubicBezTo>
                <a:cubicBezTo>
                  <a:pt x="226901" y="313170"/>
                  <a:pt x="225604" y="312656"/>
                  <a:pt x="224308" y="311626"/>
                </a:cubicBezTo>
                <a:cubicBezTo>
                  <a:pt x="223271" y="310597"/>
                  <a:pt x="222493" y="309054"/>
                  <a:pt x="222493" y="307253"/>
                </a:cubicBezTo>
                <a:close/>
                <a:moveTo>
                  <a:pt x="569992" y="290741"/>
                </a:moveTo>
                <a:cubicBezTo>
                  <a:pt x="568955" y="290741"/>
                  <a:pt x="568177" y="291256"/>
                  <a:pt x="568177" y="292545"/>
                </a:cubicBezTo>
                <a:lnTo>
                  <a:pt x="568177" y="307756"/>
                </a:lnTo>
                <a:cubicBezTo>
                  <a:pt x="568177" y="309045"/>
                  <a:pt x="568955" y="309561"/>
                  <a:pt x="569992" y="309561"/>
                </a:cubicBezTo>
                <a:cubicBezTo>
                  <a:pt x="571289" y="309561"/>
                  <a:pt x="571807" y="309045"/>
                  <a:pt x="571807" y="307756"/>
                </a:cubicBezTo>
                <a:lnTo>
                  <a:pt x="571807" y="292545"/>
                </a:lnTo>
                <a:cubicBezTo>
                  <a:pt x="571807" y="291256"/>
                  <a:pt x="571289" y="290741"/>
                  <a:pt x="569992" y="290741"/>
                </a:cubicBezTo>
                <a:close/>
                <a:moveTo>
                  <a:pt x="532028" y="290741"/>
                </a:moveTo>
                <a:cubicBezTo>
                  <a:pt x="530732" y="290741"/>
                  <a:pt x="530213" y="291256"/>
                  <a:pt x="530213" y="292545"/>
                </a:cubicBezTo>
                <a:lnTo>
                  <a:pt x="530213" y="307756"/>
                </a:lnTo>
                <a:cubicBezTo>
                  <a:pt x="530213" y="309045"/>
                  <a:pt x="530732" y="309561"/>
                  <a:pt x="532028" y="309561"/>
                </a:cubicBezTo>
                <a:cubicBezTo>
                  <a:pt x="533065" y="309561"/>
                  <a:pt x="533843" y="309045"/>
                  <a:pt x="533843" y="307756"/>
                </a:cubicBezTo>
                <a:lnTo>
                  <a:pt x="533843" y="292545"/>
                </a:lnTo>
                <a:cubicBezTo>
                  <a:pt x="533843" y="291256"/>
                  <a:pt x="533065" y="290741"/>
                  <a:pt x="532028" y="290741"/>
                </a:cubicBezTo>
                <a:close/>
                <a:moveTo>
                  <a:pt x="493817" y="290741"/>
                </a:moveTo>
                <a:cubicBezTo>
                  <a:pt x="492786" y="290741"/>
                  <a:pt x="492013" y="291256"/>
                  <a:pt x="492013" y="292545"/>
                </a:cubicBezTo>
                <a:lnTo>
                  <a:pt x="492013" y="307756"/>
                </a:lnTo>
                <a:cubicBezTo>
                  <a:pt x="492013" y="309045"/>
                  <a:pt x="492786" y="309561"/>
                  <a:pt x="493817" y="309561"/>
                </a:cubicBezTo>
                <a:cubicBezTo>
                  <a:pt x="495105" y="309561"/>
                  <a:pt x="495621" y="309045"/>
                  <a:pt x="495621" y="307756"/>
                </a:cubicBezTo>
                <a:lnTo>
                  <a:pt x="495621" y="292545"/>
                </a:lnTo>
                <a:cubicBezTo>
                  <a:pt x="495621" y="291256"/>
                  <a:pt x="495105" y="290741"/>
                  <a:pt x="493817" y="290741"/>
                </a:cubicBezTo>
                <a:close/>
                <a:moveTo>
                  <a:pt x="455888" y="290741"/>
                </a:moveTo>
                <a:cubicBezTo>
                  <a:pt x="454592" y="290741"/>
                  <a:pt x="454073" y="291256"/>
                  <a:pt x="454073" y="292545"/>
                </a:cubicBezTo>
                <a:lnTo>
                  <a:pt x="454073" y="307756"/>
                </a:lnTo>
                <a:cubicBezTo>
                  <a:pt x="454073" y="309045"/>
                  <a:pt x="454592" y="309561"/>
                  <a:pt x="455888" y="309561"/>
                </a:cubicBezTo>
                <a:cubicBezTo>
                  <a:pt x="456925" y="309561"/>
                  <a:pt x="457703" y="309045"/>
                  <a:pt x="457703" y="307756"/>
                </a:cubicBezTo>
                <a:lnTo>
                  <a:pt x="457703" y="292545"/>
                </a:lnTo>
                <a:cubicBezTo>
                  <a:pt x="457703" y="291256"/>
                  <a:pt x="456925" y="290741"/>
                  <a:pt x="455888" y="290741"/>
                </a:cubicBezTo>
                <a:close/>
                <a:moveTo>
                  <a:pt x="417689" y="290741"/>
                </a:moveTo>
                <a:cubicBezTo>
                  <a:pt x="416660" y="290741"/>
                  <a:pt x="415889" y="291256"/>
                  <a:pt x="415889" y="292545"/>
                </a:cubicBezTo>
                <a:lnTo>
                  <a:pt x="415889" y="307756"/>
                </a:lnTo>
                <a:cubicBezTo>
                  <a:pt x="415889" y="309045"/>
                  <a:pt x="416660" y="309561"/>
                  <a:pt x="417689" y="309561"/>
                </a:cubicBezTo>
                <a:cubicBezTo>
                  <a:pt x="418975" y="309561"/>
                  <a:pt x="419489" y="309045"/>
                  <a:pt x="419489" y="307756"/>
                </a:cubicBezTo>
                <a:lnTo>
                  <a:pt x="419489" y="292545"/>
                </a:lnTo>
                <a:cubicBezTo>
                  <a:pt x="419489" y="291256"/>
                  <a:pt x="418975" y="290741"/>
                  <a:pt x="417689" y="290741"/>
                </a:cubicBezTo>
                <a:close/>
                <a:moveTo>
                  <a:pt x="190527" y="290741"/>
                </a:moveTo>
                <a:cubicBezTo>
                  <a:pt x="189238" y="290741"/>
                  <a:pt x="188723" y="291256"/>
                  <a:pt x="188723" y="292545"/>
                </a:cubicBezTo>
                <a:lnTo>
                  <a:pt x="188723" y="307756"/>
                </a:lnTo>
                <a:cubicBezTo>
                  <a:pt x="188723" y="309045"/>
                  <a:pt x="189238" y="309561"/>
                  <a:pt x="190527" y="309561"/>
                </a:cubicBezTo>
                <a:cubicBezTo>
                  <a:pt x="191815" y="309561"/>
                  <a:pt x="192331" y="309045"/>
                  <a:pt x="192331" y="307756"/>
                </a:cubicBezTo>
                <a:lnTo>
                  <a:pt x="192331" y="292545"/>
                </a:lnTo>
                <a:cubicBezTo>
                  <a:pt x="192331" y="291256"/>
                  <a:pt x="191815" y="290741"/>
                  <a:pt x="190527" y="290741"/>
                </a:cubicBezTo>
                <a:close/>
                <a:moveTo>
                  <a:pt x="152280" y="290741"/>
                </a:moveTo>
                <a:cubicBezTo>
                  <a:pt x="151249" y="290741"/>
                  <a:pt x="150476" y="291256"/>
                  <a:pt x="150476" y="292545"/>
                </a:cubicBezTo>
                <a:lnTo>
                  <a:pt x="150476" y="307756"/>
                </a:lnTo>
                <a:cubicBezTo>
                  <a:pt x="150476" y="309045"/>
                  <a:pt x="151249" y="309561"/>
                  <a:pt x="152280" y="309561"/>
                </a:cubicBezTo>
                <a:cubicBezTo>
                  <a:pt x="153569" y="309561"/>
                  <a:pt x="154084" y="309045"/>
                  <a:pt x="154084" y="307756"/>
                </a:cubicBezTo>
                <a:lnTo>
                  <a:pt x="154084" y="292545"/>
                </a:lnTo>
                <a:cubicBezTo>
                  <a:pt x="154084" y="291256"/>
                  <a:pt x="153569" y="290741"/>
                  <a:pt x="152280" y="290741"/>
                </a:cubicBezTo>
                <a:close/>
                <a:moveTo>
                  <a:pt x="114351" y="290741"/>
                </a:moveTo>
                <a:cubicBezTo>
                  <a:pt x="113054" y="290741"/>
                  <a:pt x="112536" y="291256"/>
                  <a:pt x="112536" y="292545"/>
                </a:cubicBezTo>
                <a:lnTo>
                  <a:pt x="112536" y="307756"/>
                </a:lnTo>
                <a:cubicBezTo>
                  <a:pt x="112536" y="309045"/>
                  <a:pt x="113054" y="309561"/>
                  <a:pt x="114351" y="309561"/>
                </a:cubicBezTo>
                <a:cubicBezTo>
                  <a:pt x="115388" y="309561"/>
                  <a:pt x="116166" y="309045"/>
                  <a:pt x="116166" y="307756"/>
                </a:cubicBezTo>
                <a:lnTo>
                  <a:pt x="116166" y="292545"/>
                </a:lnTo>
                <a:cubicBezTo>
                  <a:pt x="116166" y="291256"/>
                  <a:pt x="115388" y="290741"/>
                  <a:pt x="114351" y="290741"/>
                </a:cubicBezTo>
                <a:close/>
                <a:moveTo>
                  <a:pt x="76410" y="290741"/>
                </a:moveTo>
                <a:cubicBezTo>
                  <a:pt x="75124" y="290741"/>
                  <a:pt x="74610" y="291256"/>
                  <a:pt x="74610" y="292545"/>
                </a:cubicBezTo>
                <a:lnTo>
                  <a:pt x="74610" y="307756"/>
                </a:lnTo>
                <a:cubicBezTo>
                  <a:pt x="74610" y="309045"/>
                  <a:pt x="75124" y="309561"/>
                  <a:pt x="76410" y="309561"/>
                </a:cubicBezTo>
                <a:cubicBezTo>
                  <a:pt x="77439" y="309561"/>
                  <a:pt x="77953" y="309045"/>
                  <a:pt x="77953" y="307756"/>
                </a:cubicBezTo>
                <a:lnTo>
                  <a:pt x="77953" y="292545"/>
                </a:lnTo>
                <a:cubicBezTo>
                  <a:pt x="77953" y="291256"/>
                  <a:pt x="77439" y="290741"/>
                  <a:pt x="76410" y="290741"/>
                </a:cubicBezTo>
                <a:close/>
                <a:moveTo>
                  <a:pt x="38211" y="290741"/>
                </a:moveTo>
                <a:cubicBezTo>
                  <a:pt x="36914" y="290741"/>
                  <a:pt x="36396" y="291256"/>
                  <a:pt x="36396" y="292545"/>
                </a:cubicBezTo>
                <a:lnTo>
                  <a:pt x="36396" y="307756"/>
                </a:lnTo>
                <a:cubicBezTo>
                  <a:pt x="36396" y="309045"/>
                  <a:pt x="37174" y="309561"/>
                  <a:pt x="38211" y="309561"/>
                </a:cubicBezTo>
                <a:cubicBezTo>
                  <a:pt x="39507" y="309561"/>
                  <a:pt x="40026" y="309045"/>
                  <a:pt x="40026" y="307756"/>
                </a:cubicBezTo>
                <a:lnTo>
                  <a:pt x="40026" y="292545"/>
                </a:lnTo>
                <a:cubicBezTo>
                  <a:pt x="40026" y="291256"/>
                  <a:pt x="39507" y="290741"/>
                  <a:pt x="38211" y="290741"/>
                </a:cubicBezTo>
                <a:close/>
                <a:moveTo>
                  <a:pt x="569992" y="287131"/>
                </a:moveTo>
                <a:cubicBezTo>
                  <a:pt x="571548" y="287131"/>
                  <a:pt x="572844" y="287647"/>
                  <a:pt x="574140" y="288678"/>
                </a:cubicBezTo>
                <a:cubicBezTo>
                  <a:pt x="575437" y="289967"/>
                  <a:pt x="575955" y="291256"/>
                  <a:pt x="575955" y="293319"/>
                </a:cubicBezTo>
                <a:lnTo>
                  <a:pt x="575955" y="307241"/>
                </a:lnTo>
                <a:cubicBezTo>
                  <a:pt x="575955" y="309045"/>
                  <a:pt x="575437" y="310592"/>
                  <a:pt x="574140" y="311623"/>
                </a:cubicBezTo>
                <a:cubicBezTo>
                  <a:pt x="573103" y="312655"/>
                  <a:pt x="571548" y="313170"/>
                  <a:pt x="569992" y="313170"/>
                </a:cubicBezTo>
                <a:cubicBezTo>
                  <a:pt x="568437" y="313170"/>
                  <a:pt x="567140" y="312655"/>
                  <a:pt x="565844" y="311623"/>
                </a:cubicBezTo>
                <a:cubicBezTo>
                  <a:pt x="564807" y="310592"/>
                  <a:pt x="564029" y="309045"/>
                  <a:pt x="564029" y="307241"/>
                </a:cubicBezTo>
                <a:lnTo>
                  <a:pt x="564029" y="293319"/>
                </a:lnTo>
                <a:cubicBezTo>
                  <a:pt x="564029" y="291256"/>
                  <a:pt x="564807" y="289967"/>
                  <a:pt x="565844" y="288678"/>
                </a:cubicBezTo>
                <a:cubicBezTo>
                  <a:pt x="567140" y="287647"/>
                  <a:pt x="568437" y="287131"/>
                  <a:pt x="569992" y="287131"/>
                </a:cubicBezTo>
                <a:close/>
                <a:moveTo>
                  <a:pt x="532028" y="287131"/>
                </a:moveTo>
                <a:cubicBezTo>
                  <a:pt x="533584" y="287131"/>
                  <a:pt x="534880" y="287647"/>
                  <a:pt x="536176" y="288678"/>
                </a:cubicBezTo>
                <a:cubicBezTo>
                  <a:pt x="537213" y="289967"/>
                  <a:pt x="537991" y="291256"/>
                  <a:pt x="537991" y="293319"/>
                </a:cubicBezTo>
                <a:lnTo>
                  <a:pt x="537991" y="307241"/>
                </a:lnTo>
                <a:cubicBezTo>
                  <a:pt x="537991" y="309045"/>
                  <a:pt x="537213" y="310592"/>
                  <a:pt x="536176" y="311623"/>
                </a:cubicBezTo>
                <a:cubicBezTo>
                  <a:pt x="534880" y="312655"/>
                  <a:pt x="533584" y="313170"/>
                  <a:pt x="532028" y="313170"/>
                </a:cubicBezTo>
                <a:cubicBezTo>
                  <a:pt x="530473" y="313170"/>
                  <a:pt x="528917" y="312655"/>
                  <a:pt x="527880" y="311623"/>
                </a:cubicBezTo>
                <a:cubicBezTo>
                  <a:pt x="526584" y="310592"/>
                  <a:pt x="526065" y="309045"/>
                  <a:pt x="526065" y="307241"/>
                </a:cubicBezTo>
                <a:lnTo>
                  <a:pt x="526065" y="293319"/>
                </a:lnTo>
                <a:cubicBezTo>
                  <a:pt x="526065" y="291256"/>
                  <a:pt x="526584" y="289967"/>
                  <a:pt x="527880" y="288678"/>
                </a:cubicBezTo>
                <a:cubicBezTo>
                  <a:pt x="528917" y="287647"/>
                  <a:pt x="530473" y="287131"/>
                  <a:pt x="532028" y="287131"/>
                </a:cubicBezTo>
                <a:close/>
                <a:moveTo>
                  <a:pt x="493817" y="287131"/>
                </a:moveTo>
                <a:cubicBezTo>
                  <a:pt x="495363" y="287131"/>
                  <a:pt x="496909" y="287647"/>
                  <a:pt x="497940" y="288678"/>
                </a:cubicBezTo>
                <a:cubicBezTo>
                  <a:pt x="499229" y="289967"/>
                  <a:pt x="499744" y="291256"/>
                  <a:pt x="499744" y="293319"/>
                </a:cubicBezTo>
                <a:lnTo>
                  <a:pt x="499744" y="307241"/>
                </a:lnTo>
                <a:cubicBezTo>
                  <a:pt x="499744" y="309045"/>
                  <a:pt x="499229" y="310592"/>
                  <a:pt x="497940" y="311623"/>
                </a:cubicBezTo>
                <a:cubicBezTo>
                  <a:pt x="496909" y="312655"/>
                  <a:pt x="495363" y="313170"/>
                  <a:pt x="493817" y="313170"/>
                </a:cubicBezTo>
                <a:cubicBezTo>
                  <a:pt x="492270" y="313170"/>
                  <a:pt x="490982" y="312655"/>
                  <a:pt x="489693" y="311623"/>
                </a:cubicBezTo>
                <a:cubicBezTo>
                  <a:pt x="488662" y="310592"/>
                  <a:pt x="487889" y="309045"/>
                  <a:pt x="487889" y="307241"/>
                </a:cubicBezTo>
                <a:lnTo>
                  <a:pt x="487889" y="293319"/>
                </a:lnTo>
                <a:cubicBezTo>
                  <a:pt x="487889" y="291256"/>
                  <a:pt x="488662" y="289967"/>
                  <a:pt x="489693" y="288678"/>
                </a:cubicBezTo>
                <a:cubicBezTo>
                  <a:pt x="490982" y="287647"/>
                  <a:pt x="492270" y="287131"/>
                  <a:pt x="493817" y="287131"/>
                </a:cubicBezTo>
                <a:close/>
                <a:moveTo>
                  <a:pt x="455888" y="287131"/>
                </a:moveTo>
                <a:cubicBezTo>
                  <a:pt x="457444" y="287131"/>
                  <a:pt x="458740" y="287647"/>
                  <a:pt x="460036" y="288678"/>
                </a:cubicBezTo>
                <a:cubicBezTo>
                  <a:pt x="461073" y="289967"/>
                  <a:pt x="461851" y="291256"/>
                  <a:pt x="461851" y="293319"/>
                </a:cubicBezTo>
                <a:lnTo>
                  <a:pt x="461851" y="307241"/>
                </a:lnTo>
                <a:cubicBezTo>
                  <a:pt x="461851" y="309045"/>
                  <a:pt x="461073" y="310592"/>
                  <a:pt x="460036" y="311623"/>
                </a:cubicBezTo>
                <a:cubicBezTo>
                  <a:pt x="458740" y="312655"/>
                  <a:pt x="457444" y="313170"/>
                  <a:pt x="455888" y="313170"/>
                </a:cubicBezTo>
                <a:cubicBezTo>
                  <a:pt x="454333" y="313170"/>
                  <a:pt x="452777" y="312655"/>
                  <a:pt x="451740" y="311623"/>
                </a:cubicBezTo>
                <a:cubicBezTo>
                  <a:pt x="450444" y="310592"/>
                  <a:pt x="449925" y="309045"/>
                  <a:pt x="449925" y="307241"/>
                </a:cubicBezTo>
                <a:lnTo>
                  <a:pt x="449925" y="293319"/>
                </a:lnTo>
                <a:cubicBezTo>
                  <a:pt x="449925" y="291256"/>
                  <a:pt x="450444" y="289967"/>
                  <a:pt x="451740" y="288678"/>
                </a:cubicBezTo>
                <a:cubicBezTo>
                  <a:pt x="452777" y="287647"/>
                  <a:pt x="454333" y="287131"/>
                  <a:pt x="455888" y="287131"/>
                </a:cubicBezTo>
                <a:close/>
                <a:moveTo>
                  <a:pt x="417689" y="287131"/>
                </a:moveTo>
                <a:cubicBezTo>
                  <a:pt x="419232" y="287131"/>
                  <a:pt x="420775" y="287647"/>
                  <a:pt x="421804" y="288678"/>
                </a:cubicBezTo>
                <a:cubicBezTo>
                  <a:pt x="423090" y="289967"/>
                  <a:pt x="423604" y="291256"/>
                  <a:pt x="423604" y="293319"/>
                </a:cubicBezTo>
                <a:lnTo>
                  <a:pt x="423604" y="307241"/>
                </a:lnTo>
                <a:cubicBezTo>
                  <a:pt x="423604" y="309045"/>
                  <a:pt x="423090" y="310592"/>
                  <a:pt x="421804" y="311623"/>
                </a:cubicBezTo>
                <a:cubicBezTo>
                  <a:pt x="420775" y="312655"/>
                  <a:pt x="419232" y="313170"/>
                  <a:pt x="417689" y="313170"/>
                </a:cubicBezTo>
                <a:cubicBezTo>
                  <a:pt x="416146" y="313170"/>
                  <a:pt x="414860" y="312655"/>
                  <a:pt x="413574" y="311623"/>
                </a:cubicBezTo>
                <a:cubicBezTo>
                  <a:pt x="412546" y="310592"/>
                  <a:pt x="412031" y="309045"/>
                  <a:pt x="412031" y="307241"/>
                </a:cubicBezTo>
                <a:lnTo>
                  <a:pt x="412031" y="293319"/>
                </a:lnTo>
                <a:cubicBezTo>
                  <a:pt x="412031" y="291256"/>
                  <a:pt x="412546" y="289967"/>
                  <a:pt x="413574" y="288678"/>
                </a:cubicBezTo>
                <a:cubicBezTo>
                  <a:pt x="414860" y="287647"/>
                  <a:pt x="416146" y="287131"/>
                  <a:pt x="417689" y="287131"/>
                </a:cubicBezTo>
                <a:close/>
                <a:moveTo>
                  <a:pt x="190527" y="287131"/>
                </a:moveTo>
                <a:cubicBezTo>
                  <a:pt x="192073" y="287131"/>
                  <a:pt x="193362" y="287647"/>
                  <a:pt x="194650" y="288678"/>
                </a:cubicBezTo>
                <a:cubicBezTo>
                  <a:pt x="195681" y="289967"/>
                  <a:pt x="196454" y="291256"/>
                  <a:pt x="196454" y="293319"/>
                </a:cubicBezTo>
                <a:lnTo>
                  <a:pt x="196454" y="307241"/>
                </a:lnTo>
                <a:cubicBezTo>
                  <a:pt x="196454" y="309045"/>
                  <a:pt x="195681" y="310592"/>
                  <a:pt x="194650" y="311623"/>
                </a:cubicBezTo>
                <a:cubicBezTo>
                  <a:pt x="193362" y="312655"/>
                  <a:pt x="192073" y="313170"/>
                  <a:pt x="190527" y="313170"/>
                </a:cubicBezTo>
                <a:cubicBezTo>
                  <a:pt x="188980" y="313170"/>
                  <a:pt x="187434" y="312655"/>
                  <a:pt x="186403" y="311623"/>
                </a:cubicBezTo>
                <a:cubicBezTo>
                  <a:pt x="185115" y="310592"/>
                  <a:pt x="184599" y="309045"/>
                  <a:pt x="184599" y="307241"/>
                </a:cubicBezTo>
                <a:lnTo>
                  <a:pt x="184599" y="293319"/>
                </a:lnTo>
                <a:cubicBezTo>
                  <a:pt x="184599" y="291256"/>
                  <a:pt x="185115" y="289967"/>
                  <a:pt x="186403" y="288678"/>
                </a:cubicBezTo>
                <a:cubicBezTo>
                  <a:pt x="187434" y="287647"/>
                  <a:pt x="188980" y="287131"/>
                  <a:pt x="190527" y="287131"/>
                </a:cubicBezTo>
                <a:close/>
                <a:moveTo>
                  <a:pt x="152280" y="287131"/>
                </a:moveTo>
                <a:cubicBezTo>
                  <a:pt x="153827" y="287131"/>
                  <a:pt x="155373" y="287647"/>
                  <a:pt x="156404" y="288678"/>
                </a:cubicBezTo>
                <a:cubicBezTo>
                  <a:pt x="157692" y="289967"/>
                  <a:pt x="158208" y="291256"/>
                  <a:pt x="158208" y="293319"/>
                </a:cubicBezTo>
                <a:lnTo>
                  <a:pt x="158208" y="307241"/>
                </a:lnTo>
                <a:cubicBezTo>
                  <a:pt x="158208" y="309045"/>
                  <a:pt x="157692" y="310592"/>
                  <a:pt x="156404" y="311623"/>
                </a:cubicBezTo>
                <a:cubicBezTo>
                  <a:pt x="155373" y="312655"/>
                  <a:pt x="153827" y="313170"/>
                  <a:pt x="152280" y="313170"/>
                </a:cubicBezTo>
                <a:cubicBezTo>
                  <a:pt x="150734" y="313170"/>
                  <a:pt x="149445" y="312655"/>
                  <a:pt x="148157" y="311623"/>
                </a:cubicBezTo>
                <a:cubicBezTo>
                  <a:pt x="147126" y="310592"/>
                  <a:pt x="146353" y="309045"/>
                  <a:pt x="146353" y="307241"/>
                </a:cubicBezTo>
                <a:lnTo>
                  <a:pt x="146353" y="293319"/>
                </a:lnTo>
                <a:cubicBezTo>
                  <a:pt x="146353" y="291256"/>
                  <a:pt x="147126" y="289967"/>
                  <a:pt x="148157" y="288678"/>
                </a:cubicBezTo>
                <a:cubicBezTo>
                  <a:pt x="149445" y="287647"/>
                  <a:pt x="150734" y="287131"/>
                  <a:pt x="152280" y="287131"/>
                </a:cubicBezTo>
                <a:close/>
                <a:moveTo>
                  <a:pt x="114351" y="287131"/>
                </a:moveTo>
                <a:cubicBezTo>
                  <a:pt x="115906" y="287131"/>
                  <a:pt x="117203" y="287647"/>
                  <a:pt x="118499" y="288678"/>
                </a:cubicBezTo>
                <a:cubicBezTo>
                  <a:pt x="119795" y="289967"/>
                  <a:pt x="120314" y="291256"/>
                  <a:pt x="120314" y="293319"/>
                </a:cubicBezTo>
                <a:lnTo>
                  <a:pt x="120314" y="307241"/>
                </a:lnTo>
                <a:cubicBezTo>
                  <a:pt x="120314" y="309045"/>
                  <a:pt x="119536" y="310592"/>
                  <a:pt x="118499" y="311623"/>
                </a:cubicBezTo>
                <a:cubicBezTo>
                  <a:pt x="117203" y="312655"/>
                  <a:pt x="115906" y="313170"/>
                  <a:pt x="114351" y="313170"/>
                </a:cubicBezTo>
                <a:cubicBezTo>
                  <a:pt x="112795" y="313170"/>
                  <a:pt x="111240" y="312655"/>
                  <a:pt x="110203" y="311623"/>
                </a:cubicBezTo>
                <a:cubicBezTo>
                  <a:pt x="108906" y="310592"/>
                  <a:pt x="108388" y="309045"/>
                  <a:pt x="108388" y="307241"/>
                </a:cubicBezTo>
                <a:lnTo>
                  <a:pt x="108388" y="293319"/>
                </a:lnTo>
                <a:cubicBezTo>
                  <a:pt x="108388" y="291256"/>
                  <a:pt x="108906" y="289967"/>
                  <a:pt x="110203" y="288678"/>
                </a:cubicBezTo>
                <a:cubicBezTo>
                  <a:pt x="111240" y="287647"/>
                  <a:pt x="112795" y="287131"/>
                  <a:pt x="114351" y="287131"/>
                </a:cubicBezTo>
                <a:close/>
                <a:moveTo>
                  <a:pt x="76410" y="287131"/>
                </a:moveTo>
                <a:cubicBezTo>
                  <a:pt x="77953" y="287131"/>
                  <a:pt x="79239" y="287647"/>
                  <a:pt x="80268" y="288678"/>
                </a:cubicBezTo>
                <a:cubicBezTo>
                  <a:pt x="81553" y="289967"/>
                  <a:pt x="82068" y="291256"/>
                  <a:pt x="82068" y="293319"/>
                </a:cubicBezTo>
                <a:lnTo>
                  <a:pt x="82068" y="307241"/>
                </a:lnTo>
                <a:cubicBezTo>
                  <a:pt x="82068" y="309045"/>
                  <a:pt x="81553" y="310592"/>
                  <a:pt x="80268" y="311623"/>
                </a:cubicBezTo>
                <a:cubicBezTo>
                  <a:pt x="79239" y="312655"/>
                  <a:pt x="77953" y="313170"/>
                  <a:pt x="76410" y="313170"/>
                </a:cubicBezTo>
                <a:cubicBezTo>
                  <a:pt x="74610" y="313170"/>
                  <a:pt x="73324" y="312655"/>
                  <a:pt x="72038" y="311623"/>
                </a:cubicBezTo>
                <a:cubicBezTo>
                  <a:pt x="71009" y="310592"/>
                  <a:pt x="70495" y="309045"/>
                  <a:pt x="70495" y="307241"/>
                </a:cubicBezTo>
                <a:lnTo>
                  <a:pt x="70495" y="293319"/>
                </a:lnTo>
                <a:cubicBezTo>
                  <a:pt x="70495" y="291256"/>
                  <a:pt x="71009" y="289967"/>
                  <a:pt x="72038" y="288678"/>
                </a:cubicBezTo>
                <a:cubicBezTo>
                  <a:pt x="73324" y="287647"/>
                  <a:pt x="74610" y="287131"/>
                  <a:pt x="76410" y="287131"/>
                </a:cubicBezTo>
                <a:close/>
                <a:moveTo>
                  <a:pt x="38211" y="287131"/>
                </a:moveTo>
                <a:cubicBezTo>
                  <a:pt x="39766" y="287131"/>
                  <a:pt x="41063" y="287647"/>
                  <a:pt x="42359" y="288678"/>
                </a:cubicBezTo>
                <a:cubicBezTo>
                  <a:pt x="43655" y="289967"/>
                  <a:pt x="44174" y="291256"/>
                  <a:pt x="44174" y="293319"/>
                </a:cubicBezTo>
                <a:lnTo>
                  <a:pt x="44174" y="307241"/>
                </a:lnTo>
                <a:cubicBezTo>
                  <a:pt x="44174" y="309045"/>
                  <a:pt x="43655" y="310592"/>
                  <a:pt x="42359" y="311623"/>
                </a:cubicBezTo>
                <a:cubicBezTo>
                  <a:pt x="41063" y="312655"/>
                  <a:pt x="39766" y="313170"/>
                  <a:pt x="38211" y="313170"/>
                </a:cubicBezTo>
                <a:cubicBezTo>
                  <a:pt x="36655" y="313170"/>
                  <a:pt x="35359" y="312655"/>
                  <a:pt x="34063" y="311623"/>
                </a:cubicBezTo>
                <a:cubicBezTo>
                  <a:pt x="33026" y="310592"/>
                  <a:pt x="32248" y="309045"/>
                  <a:pt x="32248" y="307241"/>
                </a:cubicBezTo>
                <a:lnTo>
                  <a:pt x="32248" y="293319"/>
                </a:lnTo>
                <a:cubicBezTo>
                  <a:pt x="32248" y="291256"/>
                  <a:pt x="33026" y="289967"/>
                  <a:pt x="34063" y="288678"/>
                </a:cubicBezTo>
                <a:cubicBezTo>
                  <a:pt x="35359" y="287647"/>
                  <a:pt x="36655" y="287131"/>
                  <a:pt x="38211" y="287131"/>
                </a:cubicBezTo>
                <a:close/>
                <a:moveTo>
                  <a:pt x="184599" y="247473"/>
                </a:moveTo>
                <a:cubicBezTo>
                  <a:pt x="185884" y="250309"/>
                  <a:pt x="187168" y="253146"/>
                  <a:pt x="188710" y="255724"/>
                </a:cubicBezTo>
                <a:lnTo>
                  <a:pt x="188710" y="262170"/>
                </a:lnTo>
                <a:cubicBezTo>
                  <a:pt x="188710" y="263459"/>
                  <a:pt x="189224" y="263975"/>
                  <a:pt x="190508" y="263975"/>
                </a:cubicBezTo>
                <a:cubicBezTo>
                  <a:pt x="191536" y="263975"/>
                  <a:pt x="192307" y="263459"/>
                  <a:pt x="192307" y="262170"/>
                </a:cubicBezTo>
                <a:lnTo>
                  <a:pt x="192307" y="261912"/>
                </a:lnTo>
                <a:cubicBezTo>
                  <a:pt x="193078" y="263201"/>
                  <a:pt x="193848" y="264490"/>
                  <a:pt x="194619" y="265779"/>
                </a:cubicBezTo>
                <a:cubicBezTo>
                  <a:pt x="194619" y="265779"/>
                  <a:pt x="194619" y="266037"/>
                  <a:pt x="194619" y="266037"/>
                </a:cubicBezTo>
                <a:cubicBezTo>
                  <a:pt x="193335" y="267069"/>
                  <a:pt x="192050" y="267584"/>
                  <a:pt x="190508" y="267584"/>
                </a:cubicBezTo>
                <a:cubicBezTo>
                  <a:pt x="188967" y="267584"/>
                  <a:pt x="187425" y="267069"/>
                  <a:pt x="186398" y="266037"/>
                </a:cubicBezTo>
                <a:cubicBezTo>
                  <a:pt x="185113" y="265006"/>
                  <a:pt x="184599" y="263459"/>
                  <a:pt x="184599" y="261654"/>
                </a:cubicBezTo>
                <a:lnTo>
                  <a:pt x="184599" y="247731"/>
                </a:lnTo>
                <a:cubicBezTo>
                  <a:pt x="184599" y="247731"/>
                  <a:pt x="184599" y="247473"/>
                  <a:pt x="184599" y="247473"/>
                </a:cubicBezTo>
                <a:close/>
                <a:moveTo>
                  <a:pt x="569992" y="245156"/>
                </a:moveTo>
                <a:cubicBezTo>
                  <a:pt x="568955" y="245156"/>
                  <a:pt x="568177" y="245671"/>
                  <a:pt x="568177" y="246960"/>
                </a:cubicBezTo>
                <a:lnTo>
                  <a:pt x="568177" y="262429"/>
                </a:lnTo>
                <a:cubicBezTo>
                  <a:pt x="568177" y="263460"/>
                  <a:pt x="568955" y="263976"/>
                  <a:pt x="569992" y="263976"/>
                </a:cubicBezTo>
                <a:cubicBezTo>
                  <a:pt x="571289" y="263976"/>
                  <a:pt x="571807" y="263460"/>
                  <a:pt x="571807" y="262429"/>
                </a:cubicBezTo>
                <a:lnTo>
                  <a:pt x="571807" y="246960"/>
                </a:lnTo>
                <a:cubicBezTo>
                  <a:pt x="571807" y="245671"/>
                  <a:pt x="571289" y="245156"/>
                  <a:pt x="569992" y="245156"/>
                </a:cubicBezTo>
                <a:close/>
                <a:moveTo>
                  <a:pt x="493817" y="245156"/>
                </a:moveTo>
                <a:cubicBezTo>
                  <a:pt x="492786" y="245156"/>
                  <a:pt x="492013" y="245671"/>
                  <a:pt x="492013" y="246960"/>
                </a:cubicBezTo>
                <a:lnTo>
                  <a:pt x="492013" y="262429"/>
                </a:lnTo>
                <a:cubicBezTo>
                  <a:pt x="492013" y="263460"/>
                  <a:pt x="492786" y="263976"/>
                  <a:pt x="493817" y="263976"/>
                </a:cubicBezTo>
                <a:cubicBezTo>
                  <a:pt x="495105" y="263976"/>
                  <a:pt x="495621" y="263460"/>
                  <a:pt x="495621" y="262429"/>
                </a:cubicBezTo>
                <a:lnTo>
                  <a:pt x="495621" y="246960"/>
                </a:lnTo>
                <a:cubicBezTo>
                  <a:pt x="495621" y="245671"/>
                  <a:pt x="495105" y="245156"/>
                  <a:pt x="493817" y="245156"/>
                </a:cubicBezTo>
                <a:close/>
                <a:moveTo>
                  <a:pt x="455888" y="245156"/>
                </a:moveTo>
                <a:cubicBezTo>
                  <a:pt x="454592" y="245156"/>
                  <a:pt x="454073" y="245671"/>
                  <a:pt x="454073" y="246960"/>
                </a:cubicBezTo>
                <a:lnTo>
                  <a:pt x="454073" y="262429"/>
                </a:lnTo>
                <a:cubicBezTo>
                  <a:pt x="454073" y="263460"/>
                  <a:pt x="454592" y="263976"/>
                  <a:pt x="455888" y="263976"/>
                </a:cubicBezTo>
                <a:cubicBezTo>
                  <a:pt x="456925" y="263976"/>
                  <a:pt x="457703" y="263460"/>
                  <a:pt x="457703" y="262429"/>
                </a:cubicBezTo>
                <a:lnTo>
                  <a:pt x="457703" y="246960"/>
                </a:lnTo>
                <a:cubicBezTo>
                  <a:pt x="457703" y="245671"/>
                  <a:pt x="456925" y="245156"/>
                  <a:pt x="455888" y="245156"/>
                </a:cubicBezTo>
                <a:close/>
                <a:moveTo>
                  <a:pt x="152280" y="245156"/>
                </a:moveTo>
                <a:cubicBezTo>
                  <a:pt x="151249" y="245156"/>
                  <a:pt x="150476" y="245671"/>
                  <a:pt x="150476" y="246960"/>
                </a:cubicBezTo>
                <a:lnTo>
                  <a:pt x="150476" y="262429"/>
                </a:lnTo>
                <a:cubicBezTo>
                  <a:pt x="150476" y="263460"/>
                  <a:pt x="151249" y="263976"/>
                  <a:pt x="152280" y="263976"/>
                </a:cubicBezTo>
                <a:cubicBezTo>
                  <a:pt x="153569" y="263976"/>
                  <a:pt x="154084" y="263460"/>
                  <a:pt x="154084" y="262429"/>
                </a:cubicBezTo>
                <a:lnTo>
                  <a:pt x="154084" y="246960"/>
                </a:lnTo>
                <a:cubicBezTo>
                  <a:pt x="154084" y="245671"/>
                  <a:pt x="153569" y="245156"/>
                  <a:pt x="152280" y="245156"/>
                </a:cubicBezTo>
                <a:close/>
                <a:moveTo>
                  <a:pt x="114351" y="245156"/>
                </a:moveTo>
                <a:cubicBezTo>
                  <a:pt x="113054" y="245156"/>
                  <a:pt x="112536" y="245671"/>
                  <a:pt x="112536" y="246960"/>
                </a:cubicBezTo>
                <a:lnTo>
                  <a:pt x="112536" y="262429"/>
                </a:lnTo>
                <a:cubicBezTo>
                  <a:pt x="112536" y="263460"/>
                  <a:pt x="113054" y="263976"/>
                  <a:pt x="114351" y="263976"/>
                </a:cubicBezTo>
                <a:cubicBezTo>
                  <a:pt x="115388" y="263976"/>
                  <a:pt x="116166" y="263460"/>
                  <a:pt x="116166" y="262429"/>
                </a:cubicBezTo>
                <a:lnTo>
                  <a:pt x="116166" y="246960"/>
                </a:lnTo>
                <a:cubicBezTo>
                  <a:pt x="116166" y="245671"/>
                  <a:pt x="115388" y="245156"/>
                  <a:pt x="114351" y="245156"/>
                </a:cubicBezTo>
                <a:close/>
                <a:moveTo>
                  <a:pt x="38211" y="245156"/>
                </a:moveTo>
                <a:cubicBezTo>
                  <a:pt x="36914" y="245156"/>
                  <a:pt x="36396" y="245671"/>
                  <a:pt x="36396" y="246960"/>
                </a:cubicBezTo>
                <a:lnTo>
                  <a:pt x="36396" y="262429"/>
                </a:lnTo>
                <a:cubicBezTo>
                  <a:pt x="36396" y="263460"/>
                  <a:pt x="37174" y="263976"/>
                  <a:pt x="38211" y="263976"/>
                </a:cubicBezTo>
                <a:cubicBezTo>
                  <a:pt x="39507" y="263976"/>
                  <a:pt x="40026" y="263460"/>
                  <a:pt x="40026" y="262429"/>
                </a:cubicBezTo>
                <a:lnTo>
                  <a:pt x="40026" y="246960"/>
                </a:lnTo>
                <a:cubicBezTo>
                  <a:pt x="40026" y="245671"/>
                  <a:pt x="39507" y="245156"/>
                  <a:pt x="38211" y="245156"/>
                </a:cubicBezTo>
                <a:close/>
                <a:moveTo>
                  <a:pt x="569992" y="241546"/>
                </a:moveTo>
                <a:cubicBezTo>
                  <a:pt x="571548" y="241546"/>
                  <a:pt x="572844" y="242320"/>
                  <a:pt x="574140" y="243351"/>
                </a:cubicBezTo>
                <a:cubicBezTo>
                  <a:pt x="575437" y="244382"/>
                  <a:pt x="575955" y="245671"/>
                  <a:pt x="575955" y="247734"/>
                </a:cubicBezTo>
                <a:lnTo>
                  <a:pt x="575955" y="261656"/>
                </a:lnTo>
                <a:cubicBezTo>
                  <a:pt x="575955" y="263460"/>
                  <a:pt x="575437" y="265007"/>
                  <a:pt x="574140" y="266038"/>
                </a:cubicBezTo>
                <a:cubicBezTo>
                  <a:pt x="573103" y="267070"/>
                  <a:pt x="571548" y="267585"/>
                  <a:pt x="569992" y="267585"/>
                </a:cubicBezTo>
                <a:cubicBezTo>
                  <a:pt x="568437" y="267585"/>
                  <a:pt x="567140" y="267070"/>
                  <a:pt x="565844" y="266038"/>
                </a:cubicBezTo>
                <a:cubicBezTo>
                  <a:pt x="564807" y="265007"/>
                  <a:pt x="564029" y="263460"/>
                  <a:pt x="564029" y="261656"/>
                </a:cubicBezTo>
                <a:lnTo>
                  <a:pt x="564029" y="247734"/>
                </a:lnTo>
                <a:cubicBezTo>
                  <a:pt x="564029" y="245671"/>
                  <a:pt x="564807" y="244382"/>
                  <a:pt x="565844" y="243351"/>
                </a:cubicBezTo>
                <a:cubicBezTo>
                  <a:pt x="567140" y="242320"/>
                  <a:pt x="568437" y="241546"/>
                  <a:pt x="569992" y="241546"/>
                </a:cubicBezTo>
                <a:close/>
                <a:moveTo>
                  <a:pt x="529946" y="241546"/>
                </a:moveTo>
                <a:lnTo>
                  <a:pt x="534109" y="241546"/>
                </a:lnTo>
                <a:lnTo>
                  <a:pt x="534109" y="267585"/>
                </a:lnTo>
                <a:lnTo>
                  <a:pt x="529946" y="267585"/>
                </a:lnTo>
                <a:close/>
                <a:moveTo>
                  <a:pt x="493817" y="241546"/>
                </a:moveTo>
                <a:cubicBezTo>
                  <a:pt x="495363" y="241546"/>
                  <a:pt x="496909" y="242320"/>
                  <a:pt x="497940" y="243351"/>
                </a:cubicBezTo>
                <a:cubicBezTo>
                  <a:pt x="499229" y="244382"/>
                  <a:pt x="499744" y="245671"/>
                  <a:pt x="499744" y="247734"/>
                </a:cubicBezTo>
                <a:lnTo>
                  <a:pt x="499744" y="261656"/>
                </a:lnTo>
                <a:cubicBezTo>
                  <a:pt x="499744" y="263460"/>
                  <a:pt x="499229" y="265007"/>
                  <a:pt x="497940" y="266038"/>
                </a:cubicBezTo>
                <a:cubicBezTo>
                  <a:pt x="496909" y="267070"/>
                  <a:pt x="495363" y="267585"/>
                  <a:pt x="493817" y="267585"/>
                </a:cubicBezTo>
                <a:cubicBezTo>
                  <a:pt x="492270" y="267585"/>
                  <a:pt x="490982" y="267070"/>
                  <a:pt x="489693" y="266038"/>
                </a:cubicBezTo>
                <a:cubicBezTo>
                  <a:pt x="488662" y="265007"/>
                  <a:pt x="487889" y="263460"/>
                  <a:pt x="487889" y="261656"/>
                </a:cubicBezTo>
                <a:lnTo>
                  <a:pt x="487889" y="247734"/>
                </a:lnTo>
                <a:cubicBezTo>
                  <a:pt x="487889" y="245671"/>
                  <a:pt x="488662" y="244382"/>
                  <a:pt x="489693" y="243351"/>
                </a:cubicBezTo>
                <a:cubicBezTo>
                  <a:pt x="490982" y="242320"/>
                  <a:pt x="492270" y="241546"/>
                  <a:pt x="493817" y="241546"/>
                </a:cubicBezTo>
                <a:close/>
                <a:moveTo>
                  <a:pt x="455888" y="241546"/>
                </a:moveTo>
                <a:cubicBezTo>
                  <a:pt x="457444" y="241546"/>
                  <a:pt x="458740" y="242320"/>
                  <a:pt x="460036" y="243351"/>
                </a:cubicBezTo>
                <a:cubicBezTo>
                  <a:pt x="461073" y="244382"/>
                  <a:pt x="461851" y="245671"/>
                  <a:pt x="461851" y="247734"/>
                </a:cubicBezTo>
                <a:lnTo>
                  <a:pt x="461851" y="261656"/>
                </a:lnTo>
                <a:cubicBezTo>
                  <a:pt x="461851" y="263460"/>
                  <a:pt x="461073" y="265007"/>
                  <a:pt x="460036" y="266038"/>
                </a:cubicBezTo>
                <a:cubicBezTo>
                  <a:pt x="458740" y="267070"/>
                  <a:pt x="457444" y="267585"/>
                  <a:pt x="455888" y="267585"/>
                </a:cubicBezTo>
                <a:cubicBezTo>
                  <a:pt x="454333" y="267585"/>
                  <a:pt x="452777" y="267070"/>
                  <a:pt x="451740" y="266038"/>
                </a:cubicBezTo>
                <a:cubicBezTo>
                  <a:pt x="450444" y="265007"/>
                  <a:pt x="449925" y="263460"/>
                  <a:pt x="449925" y="261656"/>
                </a:cubicBezTo>
                <a:lnTo>
                  <a:pt x="449925" y="247734"/>
                </a:lnTo>
                <a:cubicBezTo>
                  <a:pt x="449925" y="245671"/>
                  <a:pt x="450444" y="244382"/>
                  <a:pt x="451740" y="243351"/>
                </a:cubicBezTo>
                <a:cubicBezTo>
                  <a:pt x="452777" y="242320"/>
                  <a:pt x="454333" y="241546"/>
                  <a:pt x="455888" y="241546"/>
                </a:cubicBezTo>
                <a:close/>
                <a:moveTo>
                  <a:pt x="152280" y="241546"/>
                </a:moveTo>
                <a:cubicBezTo>
                  <a:pt x="153827" y="241546"/>
                  <a:pt x="155373" y="242320"/>
                  <a:pt x="156404" y="243351"/>
                </a:cubicBezTo>
                <a:cubicBezTo>
                  <a:pt x="157692" y="244382"/>
                  <a:pt x="158208" y="245671"/>
                  <a:pt x="158208" y="247734"/>
                </a:cubicBezTo>
                <a:lnTo>
                  <a:pt x="158208" y="261656"/>
                </a:lnTo>
                <a:cubicBezTo>
                  <a:pt x="158208" y="263460"/>
                  <a:pt x="157692" y="265007"/>
                  <a:pt x="156404" y="266038"/>
                </a:cubicBezTo>
                <a:cubicBezTo>
                  <a:pt x="155373" y="267070"/>
                  <a:pt x="153827" y="267585"/>
                  <a:pt x="152280" y="267585"/>
                </a:cubicBezTo>
                <a:cubicBezTo>
                  <a:pt x="150734" y="267585"/>
                  <a:pt x="149445" y="267070"/>
                  <a:pt x="148157" y="266038"/>
                </a:cubicBezTo>
                <a:cubicBezTo>
                  <a:pt x="147126" y="265007"/>
                  <a:pt x="146353" y="263460"/>
                  <a:pt x="146353" y="261656"/>
                </a:cubicBezTo>
                <a:lnTo>
                  <a:pt x="146353" y="247734"/>
                </a:lnTo>
                <a:cubicBezTo>
                  <a:pt x="146353" y="245671"/>
                  <a:pt x="147126" y="244382"/>
                  <a:pt x="148157" y="243351"/>
                </a:cubicBezTo>
                <a:cubicBezTo>
                  <a:pt x="149445" y="242320"/>
                  <a:pt x="150734" y="241546"/>
                  <a:pt x="152280" y="241546"/>
                </a:cubicBezTo>
                <a:close/>
                <a:moveTo>
                  <a:pt x="114351" y="241546"/>
                </a:moveTo>
                <a:cubicBezTo>
                  <a:pt x="115906" y="241546"/>
                  <a:pt x="117203" y="242320"/>
                  <a:pt x="118499" y="243351"/>
                </a:cubicBezTo>
                <a:cubicBezTo>
                  <a:pt x="119795" y="244382"/>
                  <a:pt x="120314" y="245671"/>
                  <a:pt x="120314" y="247734"/>
                </a:cubicBezTo>
                <a:lnTo>
                  <a:pt x="120314" y="261656"/>
                </a:lnTo>
                <a:cubicBezTo>
                  <a:pt x="120314" y="263460"/>
                  <a:pt x="119536" y="265007"/>
                  <a:pt x="118499" y="266038"/>
                </a:cubicBezTo>
                <a:cubicBezTo>
                  <a:pt x="117203" y="267070"/>
                  <a:pt x="115906" y="267585"/>
                  <a:pt x="114351" y="267585"/>
                </a:cubicBezTo>
                <a:cubicBezTo>
                  <a:pt x="112795" y="267585"/>
                  <a:pt x="111240" y="267070"/>
                  <a:pt x="110203" y="266038"/>
                </a:cubicBezTo>
                <a:cubicBezTo>
                  <a:pt x="108906" y="265007"/>
                  <a:pt x="108388" y="263460"/>
                  <a:pt x="108388" y="261656"/>
                </a:cubicBezTo>
                <a:lnTo>
                  <a:pt x="108388" y="247734"/>
                </a:lnTo>
                <a:cubicBezTo>
                  <a:pt x="108388" y="245671"/>
                  <a:pt x="108906" y="244382"/>
                  <a:pt x="110203" y="243351"/>
                </a:cubicBezTo>
                <a:cubicBezTo>
                  <a:pt x="111240" y="242320"/>
                  <a:pt x="112795" y="241546"/>
                  <a:pt x="114351" y="241546"/>
                </a:cubicBezTo>
                <a:close/>
                <a:moveTo>
                  <a:pt x="74094" y="241546"/>
                </a:moveTo>
                <a:lnTo>
                  <a:pt x="78187" y="241546"/>
                </a:lnTo>
                <a:lnTo>
                  <a:pt x="78187" y="267585"/>
                </a:lnTo>
                <a:lnTo>
                  <a:pt x="74094" y="267585"/>
                </a:lnTo>
                <a:close/>
                <a:moveTo>
                  <a:pt x="38211" y="241546"/>
                </a:moveTo>
                <a:cubicBezTo>
                  <a:pt x="39766" y="241546"/>
                  <a:pt x="41063" y="242320"/>
                  <a:pt x="42359" y="243351"/>
                </a:cubicBezTo>
                <a:cubicBezTo>
                  <a:pt x="43655" y="244382"/>
                  <a:pt x="44174" y="245671"/>
                  <a:pt x="44174" y="247734"/>
                </a:cubicBezTo>
                <a:lnTo>
                  <a:pt x="44174" y="261656"/>
                </a:lnTo>
                <a:cubicBezTo>
                  <a:pt x="44174" y="263460"/>
                  <a:pt x="43655" y="265007"/>
                  <a:pt x="42359" y="266038"/>
                </a:cubicBezTo>
                <a:cubicBezTo>
                  <a:pt x="41063" y="267070"/>
                  <a:pt x="39766" y="267585"/>
                  <a:pt x="38211" y="267585"/>
                </a:cubicBezTo>
                <a:cubicBezTo>
                  <a:pt x="36655" y="267585"/>
                  <a:pt x="35359" y="267070"/>
                  <a:pt x="34063" y="266038"/>
                </a:cubicBezTo>
                <a:cubicBezTo>
                  <a:pt x="33026" y="265007"/>
                  <a:pt x="32248" y="263460"/>
                  <a:pt x="32248" y="261656"/>
                </a:cubicBezTo>
                <a:lnTo>
                  <a:pt x="32248" y="247734"/>
                </a:lnTo>
                <a:cubicBezTo>
                  <a:pt x="32248" y="245671"/>
                  <a:pt x="33026" y="244382"/>
                  <a:pt x="34063" y="243351"/>
                </a:cubicBezTo>
                <a:cubicBezTo>
                  <a:pt x="35359" y="242320"/>
                  <a:pt x="36655" y="241546"/>
                  <a:pt x="38211" y="241546"/>
                </a:cubicBezTo>
                <a:close/>
                <a:moveTo>
                  <a:pt x="532028" y="200297"/>
                </a:moveTo>
                <a:cubicBezTo>
                  <a:pt x="530732" y="200297"/>
                  <a:pt x="530213" y="201069"/>
                  <a:pt x="530213" y="202099"/>
                </a:cubicBezTo>
                <a:lnTo>
                  <a:pt x="530213" y="217553"/>
                </a:lnTo>
                <a:cubicBezTo>
                  <a:pt x="530213" y="218583"/>
                  <a:pt x="530732" y="219356"/>
                  <a:pt x="532028" y="219356"/>
                </a:cubicBezTo>
                <a:cubicBezTo>
                  <a:pt x="533065" y="219356"/>
                  <a:pt x="533843" y="218583"/>
                  <a:pt x="533843" y="217553"/>
                </a:cubicBezTo>
                <a:lnTo>
                  <a:pt x="533843" y="202099"/>
                </a:lnTo>
                <a:cubicBezTo>
                  <a:pt x="533843" y="201069"/>
                  <a:pt x="533065" y="200297"/>
                  <a:pt x="532028" y="200297"/>
                </a:cubicBezTo>
                <a:close/>
                <a:moveTo>
                  <a:pt x="76410" y="200297"/>
                </a:moveTo>
                <a:cubicBezTo>
                  <a:pt x="75124" y="200297"/>
                  <a:pt x="74610" y="201069"/>
                  <a:pt x="74610" y="202099"/>
                </a:cubicBezTo>
                <a:lnTo>
                  <a:pt x="74610" y="217553"/>
                </a:lnTo>
                <a:cubicBezTo>
                  <a:pt x="74610" y="218583"/>
                  <a:pt x="75124" y="219356"/>
                  <a:pt x="76410" y="219356"/>
                </a:cubicBezTo>
                <a:cubicBezTo>
                  <a:pt x="77439" y="219356"/>
                  <a:pt x="77953" y="218583"/>
                  <a:pt x="77953" y="217553"/>
                </a:cubicBezTo>
                <a:lnTo>
                  <a:pt x="77953" y="202099"/>
                </a:lnTo>
                <a:cubicBezTo>
                  <a:pt x="77953" y="201069"/>
                  <a:pt x="77439" y="200297"/>
                  <a:pt x="76410" y="200297"/>
                </a:cubicBezTo>
                <a:close/>
                <a:moveTo>
                  <a:pt x="567910" y="196948"/>
                </a:moveTo>
                <a:lnTo>
                  <a:pt x="572073" y="196948"/>
                </a:lnTo>
                <a:lnTo>
                  <a:pt x="572073" y="222704"/>
                </a:lnTo>
                <a:lnTo>
                  <a:pt x="567910" y="222704"/>
                </a:lnTo>
                <a:close/>
                <a:moveTo>
                  <a:pt x="532028" y="196948"/>
                </a:moveTo>
                <a:cubicBezTo>
                  <a:pt x="533584" y="196948"/>
                  <a:pt x="534880" y="197463"/>
                  <a:pt x="536176" y="198494"/>
                </a:cubicBezTo>
                <a:cubicBezTo>
                  <a:pt x="537213" y="199524"/>
                  <a:pt x="537991" y="201069"/>
                  <a:pt x="537991" y="202872"/>
                </a:cubicBezTo>
                <a:lnTo>
                  <a:pt x="537991" y="216780"/>
                </a:lnTo>
                <a:cubicBezTo>
                  <a:pt x="537991" y="218583"/>
                  <a:pt x="537213" y="220129"/>
                  <a:pt x="536176" y="221159"/>
                </a:cubicBezTo>
                <a:cubicBezTo>
                  <a:pt x="534880" y="222189"/>
                  <a:pt x="533584" y="222704"/>
                  <a:pt x="532028" y="222704"/>
                </a:cubicBezTo>
                <a:cubicBezTo>
                  <a:pt x="530473" y="222704"/>
                  <a:pt x="528917" y="222189"/>
                  <a:pt x="527880" y="221159"/>
                </a:cubicBezTo>
                <a:cubicBezTo>
                  <a:pt x="526584" y="220129"/>
                  <a:pt x="526065" y="218583"/>
                  <a:pt x="526065" y="216780"/>
                </a:cubicBezTo>
                <a:lnTo>
                  <a:pt x="526065" y="202872"/>
                </a:lnTo>
                <a:cubicBezTo>
                  <a:pt x="526065" y="201069"/>
                  <a:pt x="526584" y="199524"/>
                  <a:pt x="527880" y="198494"/>
                </a:cubicBezTo>
                <a:cubicBezTo>
                  <a:pt x="528917" y="197463"/>
                  <a:pt x="530473" y="196948"/>
                  <a:pt x="532028" y="196948"/>
                </a:cubicBezTo>
                <a:close/>
                <a:moveTo>
                  <a:pt x="491770" y="196948"/>
                </a:moveTo>
                <a:lnTo>
                  <a:pt x="495863" y="196948"/>
                </a:lnTo>
                <a:lnTo>
                  <a:pt x="495863" y="222704"/>
                </a:lnTo>
                <a:lnTo>
                  <a:pt x="491770" y="222704"/>
                </a:lnTo>
                <a:close/>
                <a:moveTo>
                  <a:pt x="453806" y="196948"/>
                </a:moveTo>
                <a:lnTo>
                  <a:pt x="457969" y="196948"/>
                </a:lnTo>
                <a:lnTo>
                  <a:pt x="457969" y="222704"/>
                </a:lnTo>
                <a:lnTo>
                  <a:pt x="453806" y="222704"/>
                </a:lnTo>
                <a:close/>
                <a:moveTo>
                  <a:pt x="150234" y="196948"/>
                </a:moveTo>
                <a:lnTo>
                  <a:pt x="154397" y="196948"/>
                </a:lnTo>
                <a:lnTo>
                  <a:pt x="154397" y="222704"/>
                </a:lnTo>
                <a:lnTo>
                  <a:pt x="150234" y="222704"/>
                </a:lnTo>
                <a:close/>
                <a:moveTo>
                  <a:pt x="112270" y="196948"/>
                </a:moveTo>
                <a:lnTo>
                  <a:pt x="116433" y="196948"/>
                </a:lnTo>
                <a:lnTo>
                  <a:pt x="116433" y="222704"/>
                </a:lnTo>
                <a:lnTo>
                  <a:pt x="112270" y="222704"/>
                </a:lnTo>
                <a:close/>
                <a:moveTo>
                  <a:pt x="76410" y="196948"/>
                </a:moveTo>
                <a:cubicBezTo>
                  <a:pt x="77953" y="196948"/>
                  <a:pt x="79239" y="197463"/>
                  <a:pt x="80268" y="198494"/>
                </a:cubicBezTo>
                <a:cubicBezTo>
                  <a:pt x="81553" y="199524"/>
                  <a:pt x="82068" y="201069"/>
                  <a:pt x="82068" y="202872"/>
                </a:cubicBezTo>
                <a:lnTo>
                  <a:pt x="82068" y="216780"/>
                </a:lnTo>
                <a:cubicBezTo>
                  <a:pt x="82068" y="218583"/>
                  <a:pt x="81553" y="220129"/>
                  <a:pt x="80268" y="221159"/>
                </a:cubicBezTo>
                <a:cubicBezTo>
                  <a:pt x="79239" y="222189"/>
                  <a:pt x="77953" y="222704"/>
                  <a:pt x="76410" y="222704"/>
                </a:cubicBezTo>
                <a:cubicBezTo>
                  <a:pt x="74610" y="222704"/>
                  <a:pt x="73324" y="222189"/>
                  <a:pt x="72038" y="221159"/>
                </a:cubicBezTo>
                <a:cubicBezTo>
                  <a:pt x="71009" y="220129"/>
                  <a:pt x="70495" y="218583"/>
                  <a:pt x="70495" y="216780"/>
                </a:cubicBezTo>
                <a:lnTo>
                  <a:pt x="70495" y="202872"/>
                </a:lnTo>
                <a:cubicBezTo>
                  <a:pt x="70495" y="201069"/>
                  <a:pt x="71009" y="199524"/>
                  <a:pt x="72038" y="198494"/>
                </a:cubicBezTo>
                <a:cubicBezTo>
                  <a:pt x="73324" y="197463"/>
                  <a:pt x="74610" y="196948"/>
                  <a:pt x="76410" y="196948"/>
                </a:cubicBezTo>
                <a:close/>
                <a:moveTo>
                  <a:pt x="36129" y="196948"/>
                </a:moveTo>
                <a:lnTo>
                  <a:pt x="40292" y="196948"/>
                </a:lnTo>
                <a:lnTo>
                  <a:pt x="40292" y="222704"/>
                </a:lnTo>
                <a:lnTo>
                  <a:pt x="36129" y="222704"/>
                </a:lnTo>
                <a:close/>
                <a:moveTo>
                  <a:pt x="569992" y="154641"/>
                </a:moveTo>
                <a:cubicBezTo>
                  <a:pt x="568955" y="154641"/>
                  <a:pt x="568177" y="155413"/>
                  <a:pt x="568177" y="156443"/>
                </a:cubicBezTo>
                <a:lnTo>
                  <a:pt x="568177" y="171897"/>
                </a:lnTo>
                <a:cubicBezTo>
                  <a:pt x="568177" y="172927"/>
                  <a:pt x="568955" y="173700"/>
                  <a:pt x="569992" y="173700"/>
                </a:cubicBezTo>
                <a:cubicBezTo>
                  <a:pt x="571289" y="173700"/>
                  <a:pt x="571807" y="172927"/>
                  <a:pt x="571807" y="171897"/>
                </a:cubicBezTo>
                <a:lnTo>
                  <a:pt x="571807" y="156443"/>
                </a:lnTo>
                <a:cubicBezTo>
                  <a:pt x="571807" y="155413"/>
                  <a:pt x="571289" y="154641"/>
                  <a:pt x="569992" y="154641"/>
                </a:cubicBezTo>
                <a:close/>
                <a:moveTo>
                  <a:pt x="532028" y="154641"/>
                </a:moveTo>
                <a:cubicBezTo>
                  <a:pt x="530732" y="154641"/>
                  <a:pt x="530213" y="155413"/>
                  <a:pt x="530213" y="156443"/>
                </a:cubicBezTo>
                <a:lnTo>
                  <a:pt x="530213" y="171897"/>
                </a:lnTo>
                <a:cubicBezTo>
                  <a:pt x="530213" y="172927"/>
                  <a:pt x="530732" y="173700"/>
                  <a:pt x="532028" y="173700"/>
                </a:cubicBezTo>
                <a:cubicBezTo>
                  <a:pt x="533065" y="173700"/>
                  <a:pt x="533843" y="172927"/>
                  <a:pt x="533843" y="171897"/>
                </a:cubicBezTo>
                <a:lnTo>
                  <a:pt x="533843" y="156443"/>
                </a:lnTo>
                <a:cubicBezTo>
                  <a:pt x="533843" y="155413"/>
                  <a:pt x="533065" y="154641"/>
                  <a:pt x="532028" y="154641"/>
                </a:cubicBezTo>
                <a:close/>
                <a:moveTo>
                  <a:pt x="493817" y="154641"/>
                </a:moveTo>
                <a:cubicBezTo>
                  <a:pt x="492786" y="154641"/>
                  <a:pt x="492013" y="155413"/>
                  <a:pt x="492013" y="156443"/>
                </a:cubicBezTo>
                <a:lnTo>
                  <a:pt x="492013" y="171897"/>
                </a:lnTo>
                <a:cubicBezTo>
                  <a:pt x="492013" y="172927"/>
                  <a:pt x="492786" y="173700"/>
                  <a:pt x="493817" y="173700"/>
                </a:cubicBezTo>
                <a:cubicBezTo>
                  <a:pt x="495105" y="173700"/>
                  <a:pt x="495621" y="172927"/>
                  <a:pt x="495621" y="171897"/>
                </a:cubicBezTo>
                <a:lnTo>
                  <a:pt x="495621" y="156443"/>
                </a:lnTo>
                <a:cubicBezTo>
                  <a:pt x="495621" y="155413"/>
                  <a:pt x="495105" y="154641"/>
                  <a:pt x="493817" y="154641"/>
                </a:cubicBezTo>
                <a:close/>
                <a:moveTo>
                  <a:pt x="455888" y="154641"/>
                </a:moveTo>
                <a:cubicBezTo>
                  <a:pt x="454592" y="154641"/>
                  <a:pt x="454073" y="155413"/>
                  <a:pt x="454073" y="156443"/>
                </a:cubicBezTo>
                <a:lnTo>
                  <a:pt x="454073" y="171897"/>
                </a:lnTo>
                <a:cubicBezTo>
                  <a:pt x="454073" y="172927"/>
                  <a:pt x="454592" y="173700"/>
                  <a:pt x="455888" y="173700"/>
                </a:cubicBezTo>
                <a:cubicBezTo>
                  <a:pt x="456925" y="173700"/>
                  <a:pt x="457703" y="172927"/>
                  <a:pt x="457703" y="171897"/>
                </a:cubicBezTo>
                <a:lnTo>
                  <a:pt x="457703" y="156443"/>
                </a:lnTo>
                <a:cubicBezTo>
                  <a:pt x="457703" y="155413"/>
                  <a:pt x="456925" y="154641"/>
                  <a:pt x="455888" y="154641"/>
                </a:cubicBezTo>
                <a:close/>
                <a:moveTo>
                  <a:pt x="114351" y="154641"/>
                </a:moveTo>
                <a:cubicBezTo>
                  <a:pt x="113054" y="154641"/>
                  <a:pt x="112536" y="155413"/>
                  <a:pt x="112536" y="156443"/>
                </a:cubicBezTo>
                <a:lnTo>
                  <a:pt x="112536" y="171897"/>
                </a:lnTo>
                <a:cubicBezTo>
                  <a:pt x="112536" y="172927"/>
                  <a:pt x="113054" y="173700"/>
                  <a:pt x="114351" y="173700"/>
                </a:cubicBezTo>
                <a:cubicBezTo>
                  <a:pt x="115388" y="173700"/>
                  <a:pt x="116166" y="172927"/>
                  <a:pt x="116166" y="171897"/>
                </a:cubicBezTo>
                <a:lnTo>
                  <a:pt x="116166" y="156443"/>
                </a:lnTo>
                <a:cubicBezTo>
                  <a:pt x="116166" y="155413"/>
                  <a:pt x="115388" y="154641"/>
                  <a:pt x="114351" y="154641"/>
                </a:cubicBezTo>
                <a:close/>
                <a:moveTo>
                  <a:pt x="76410" y="154641"/>
                </a:moveTo>
                <a:cubicBezTo>
                  <a:pt x="75124" y="154641"/>
                  <a:pt x="74610" y="155413"/>
                  <a:pt x="74610" y="156443"/>
                </a:cubicBezTo>
                <a:lnTo>
                  <a:pt x="74610" y="171897"/>
                </a:lnTo>
                <a:cubicBezTo>
                  <a:pt x="74610" y="172927"/>
                  <a:pt x="75124" y="173700"/>
                  <a:pt x="76410" y="173700"/>
                </a:cubicBezTo>
                <a:cubicBezTo>
                  <a:pt x="77439" y="173700"/>
                  <a:pt x="77953" y="172927"/>
                  <a:pt x="77953" y="171897"/>
                </a:cubicBezTo>
                <a:lnTo>
                  <a:pt x="77953" y="156443"/>
                </a:lnTo>
                <a:cubicBezTo>
                  <a:pt x="77953" y="155413"/>
                  <a:pt x="77439" y="154641"/>
                  <a:pt x="76410" y="154641"/>
                </a:cubicBezTo>
                <a:close/>
                <a:moveTo>
                  <a:pt x="38211" y="154641"/>
                </a:moveTo>
                <a:cubicBezTo>
                  <a:pt x="36914" y="154641"/>
                  <a:pt x="36396" y="155413"/>
                  <a:pt x="36396" y="156443"/>
                </a:cubicBezTo>
                <a:lnTo>
                  <a:pt x="36396" y="171897"/>
                </a:lnTo>
                <a:cubicBezTo>
                  <a:pt x="36396" y="172927"/>
                  <a:pt x="37174" y="173700"/>
                  <a:pt x="38211" y="173700"/>
                </a:cubicBezTo>
                <a:cubicBezTo>
                  <a:pt x="39507" y="173700"/>
                  <a:pt x="40026" y="172927"/>
                  <a:pt x="40026" y="171897"/>
                </a:cubicBezTo>
                <a:lnTo>
                  <a:pt x="40026" y="156443"/>
                </a:lnTo>
                <a:cubicBezTo>
                  <a:pt x="40026" y="155413"/>
                  <a:pt x="39507" y="154641"/>
                  <a:pt x="38211" y="154641"/>
                </a:cubicBezTo>
                <a:close/>
                <a:moveTo>
                  <a:pt x="569992" y="151292"/>
                </a:moveTo>
                <a:cubicBezTo>
                  <a:pt x="571548" y="151292"/>
                  <a:pt x="572844" y="151807"/>
                  <a:pt x="574140" y="152838"/>
                </a:cubicBezTo>
                <a:cubicBezTo>
                  <a:pt x="575437" y="153868"/>
                  <a:pt x="575955" y="155413"/>
                  <a:pt x="575955" y="157216"/>
                </a:cubicBezTo>
                <a:lnTo>
                  <a:pt x="575955" y="171124"/>
                </a:lnTo>
                <a:cubicBezTo>
                  <a:pt x="575955" y="173185"/>
                  <a:pt x="575437" y="174473"/>
                  <a:pt x="574140" y="175503"/>
                </a:cubicBezTo>
                <a:cubicBezTo>
                  <a:pt x="573103" y="176533"/>
                  <a:pt x="571548" y="177048"/>
                  <a:pt x="569992" y="177048"/>
                </a:cubicBezTo>
                <a:cubicBezTo>
                  <a:pt x="568437" y="177048"/>
                  <a:pt x="567140" y="176533"/>
                  <a:pt x="565844" y="175503"/>
                </a:cubicBezTo>
                <a:cubicBezTo>
                  <a:pt x="564807" y="174473"/>
                  <a:pt x="564029" y="173185"/>
                  <a:pt x="564029" y="171124"/>
                </a:cubicBezTo>
                <a:lnTo>
                  <a:pt x="564029" y="157216"/>
                </a:lnTo>
                <a:cubicBezTo>
                  <a:pt x="564029" y="155413"/>
                  <a:pt x="564807" y="153868"/>
                  <a:pt x="565844" y="152838"/>
                </a:cubicBezTo>
                <a:cubicBezTo>
                  <a:pt x="567140" y="151807"/>
                  <a:pt x="568437" y="151292"/>
                  <a:pt x="569992" y="151292"/>
                </a:cubicBezTo>
                <a:close/>
                <a:moveTo>
                  <a:pt x="532028" y="151292"/>
                </a:moveTo>
                <a:cubicBezTo>
                  <a:pt x="533584" y="151292"/>
                  <a:pt x="534880" y="151807"/>
                  <a:pt x="536176" y="152838"/>
                </a:cubicBezTo>
                <a:cubicBezTo>
                  <a:pt x="537213" y="153868"/>
                  <a:pt x="537991" y="155413"/>
                  <a:pt x="537991" y="157216"/>
                </a:cubicBezTo>
                <a:lnTo>
                  <a:pt x="537991" y="171124"/>
                </a:lnTo>
                <a:cubicBezTo>
                  <a:pt x="537991" y="173185"/>
                  <a:pt x="537213" y="174473"/>
                  <a:pt x="536176" y="175503"/>
                </a:cubicBezTo>
                <a:cubicBezTo>
                  <a:pt x="534880" y="176533"/>
                  <a:pt x="533584" y="177048"/>
                  <a:pt x="532028" y="177048"/>
                </a:cubicBezTo>
                <a:cubicBezTo>
                  <a:pt x="530473" y="177048"/>
                  <a:pt x="528917" y="176533"/>
                  <a:pt x="527880" y="175503"/>
                </a:cubicBezTo>
                <a:cubicBezTo>
                  <a:pt x="526584" y="174473"/>
                  <a:pt x="526065" y="173185"/>
                  <a:pt x="526065" y="171124"/>
                </a:cubicBezTo>
                <a:lnTo>
                  <a:pt x="526065" y="157216"/>
                </a:lnTo>
                <a:cubicBezTo>
                  <a:pt x="526065" y="155413"/>
                  <a:pt x="526584" y="153868"/>
                  <a:pt x="527880" y="152838"/>
                </a:cubicBezTo>
                <a:cubicBezTo>
                  <a:pt x="528917" y="151807"/>
                  <a:pt x="530473" y="151292"/>
                  <a:pt x="532028" y="151292"/>
                </a:cubicBezTo>
                <a:close/>
                <a:moveTo>
                  <a:pt x="493817" y="151292"/>
                </a:moveTo>
                <a:cubicBezTo>
                  <a:pt x="495363" y="151292"/>
                  <a:pt x="496909" y="151807"/>
                  <a:pt x="497940" y="152838"/>
                </a:cubicBezTo>
                <a:cubicBezTo>
                  <a:pt x="499229" y="153868"/>
                  <a:pt x="499744" y="155413"/>
                  <a:pt x="499744" y="157216"/>
                </a:cubicBezTo>
                <a:lnTo>
                  <a:pt x="499744" y="171124"/>
                </a:lnTo>
                <a:cubicBezTo>
                  <a:pt x="499744" y="173185"/>
                  <a:pt x="499229" y="174473"/>
                  <a:pt x="497940" y="175503"/>
                </a:cubicBezTo>
                <a:cubicBezTo>
                  <a:pt x="496909" y="176533"/>
                  <a:pt x="495363" y="177048"/>
                  <a:pt x="493817" y="177048"/>
                </a:cubicBezTo>
                <a:cubicBezTo>
                  <a:pt x="492270" y="177048"/>
                  <a:pt x="490982" y="176533"/>
                  <a:pt x="489693" y="175503"/>
                </a:cubicBezTo>
                <a:cubicBezTo>
                  <a:pt x="488662" y="174473"/>
                  <a:pt x="487889" y="173185"/>
                  <a:pt x="487889" y="171124"/>
                </a:cubicBezTo>
                <a:lnTo>
                  <a:pt x="487889" y="157216"/>
                </a:lnTo>
                <a:cubicBezTo>
                  <a:pt x="487889" y="155413"/>
                  <a:pt x="488662" y="153868"/>
                  <a:pt x="489693" y="152838"/>
                </a:cubicBezTo>
                <a:cubicBezTo>
                  <a:pt x="490982" y="151807"/>
                  <a:pt x="492270" y="151292"/>
                  <a:pt x="493817" y="151292"/>
                </a:cubicBezTo>
                <a:close/>
                <a:moveTo>
                  <a:pt x="455888" y="151292"/>
                </a:moveTo>
                <a:cubicBezTo>
                  <a:pt x="457444" y="151292"/>
                  <a:pt x="458740" y="151807"/>
                  <a:pt x="460036" y="152838"/>
                </a:cubicBezTo>
                <a:cubicBezTo>
                  <a:pt x="461073" y="153868"/>
                  <a:pt x="461851" y="155413"/>
                  <a:pt x="461851" y="157216"/>
                </a:cubicBezTo>
                <a:lnTo>
                  <a:pt x="461851" y="171124"/>
                </a:lnTo>
                <a:cubicBezTo>
                  <a:pt x="461851" y="173185"/>
                  <a:pt x="461073" y="174473"/>
                  <a:pt x="460036" y="175503"/>
                </a:cubicBezTo>
                <a:cubicBezTo>
                  <a:pt x="458740" y="176533"/>
                  <a:pt x="457444" y="177048"/>
                  <a:pt x="455888" y="177048"/>
                </a:cubicBezTo>
                <a:cubicBezTo>
                  <a:pt x="454333" y="177048"/>
                  <a:pt x="452777" y="176533"/>
                  <a:pt x="451740" y="175503"/>
                </a:cubicBezTo>
                <a:cubicBezTo>
                  <a:pt x="450444" y="174473"/>
                  <a:pt x="449925" y="173185"/>
                  <a:pt x="449925" y="171124"/>
                </a:cubicBezTo>
                <a:lnTo>
                  <a:pt x="449925" y="157216"/>
                </a:lnTo>
                <a:cubicBezTo>
                  <a:pt x="449925" y="155413"/>
                  <a:pt x="450444" y="153868"/>
                  <a:pt x="451740" y="152838"/>
                </a:cubicBezTo>
                <a:cubicBezTo>
                  <a:pt x="452777" y="151807"/>
                  <a:pt x="454333" y="151292"/>
                  <a:pt x="455888" y="151292"/>
                </a:cubicBezTo>
                <a:close/>
                <a:moveTo>
                  <a:pt x="152323" y="151292"/>
                </a:moveTo>
                <a:cubicBezTo>
                  <a:pt x="152842" y="151292"/>
                  <a:pt x="153102" y="151550"/>
                  <a:pt x="153621" y="151550"/>
                </a:cubicBezTo>
                <a:cubicBezTo>
                  <a:pt x="153361" y="152840"/>
                  <a:pt x="153102" y="154131"/>
                  <a:pt x="153102" y="155421"/>
                </a:cubicBezTo>
                <a:cubicBezTo>
                  <a:pt x="152842" y="155163"/>
                  <a:pt x="152842" y="154647"/>
                  <a:pt x="152323" y="154647"/>
                </a:cubicBezTo>
                <a:cubicBezTo>
                  <a:pt x="151285" y="154647"/>
                  <a:pt x="150506" y="155421"/>
                  <a:pt x="150506" y="156453"/>
                </a:cubicBezTo>
                <a:lnTo>
                  <a:pt x="150506" y="171935"/>
                </a:lnTo>
                <a:cubicBezTo>
                  <a:pt x="150506" y="172709"/>
                  <a:pt x="151285" y="172709"/>
                  <a:pt x="151804" y="172967"/>
                </a:cubicBezTo>
                <a:lnTo>
                  <a:pt x="151804" y="176837"/>
                </a:lnTo>
                <a:cubicBezTo>
                  <a:pt x="150506" y="176837"/>
                  <a:pt x="149208" y="176579"/>
                  <a:pt x="148170" y="175547"/>
                </a:cubicBezTo>
                <a:cubicBezTo>
                  <a:pt x="147131" y="174515"/>
                  <a:pt x="146353" y="172967"/>
                  <a:pt x="146353" y="171161"/>
                </a:cubicBezTo>
                <a:lnTo>
                  <a:pt x="146353" y="157227"/>
                </a:lnTo>
                <a:cubicBezTo>
                  <a:pt x="146353" y="155421"/>
                  <a:pt x="147131" y="153873"/>
                  <a:pt x="148170" y="152840"/>
                </a:cubicBezTo>
                <a:cubicBezTo>
                  <a:pt x="149468" y="151808"/>
                  <a:pt x="150765" y="151292"/>
                  <a:pt x="152323" y="151292"/>
                </a:cubicBezTo>
                <a:close/>
                <a:moveTo>
                  <a:pt x="114351" y="151292"/>
                </a:moveTo>
                <a:cubicBezTo>
                  <a:pt x="115906" y="151292"/>
                  <a:pt x="117203" y="151807"/>
                  <a:pt x="118499" y="152838"/>
                </a:cubicBezTo>
                <a:cubicBezTo>
                  <a:pt x="119795" y="153868"/>
                  <a:pt x="120314" y="155413"/>
                  <a:pt x="120314" y="157216"/>
                </a:cubicBezTo>
                <a:lnTo>
                  <a:pt x="120314" y="171124"/>
                </a:lnTo>
                <a:cubicBezTo>
                  <a:pt x="120314" y="173185"/>
                  <a:pt x="119536" y="174473"/>
                  <a:pt x="118499" y="175503"/>
                </a:cubicBezTo>
                <a:cubicBezTo>
                  <a:pt x="117203" y="176533"/>
                  <a:pt x="115906" y="177048"/>
                  <a:pt x="114351" y="177048"/>
                </a:cubicBezTo>
                <a:cubicBezTo>
                  <a:pt x="112795" y="177048"/>
                  <a:pt x="111240" y="176533"/>
                  <a:pt x="110203" y="175503"/>
                </a:cubicBezTo>
                <a:cubicBezTo>
                  <a:pt x="108906" y="174473"/>
                  <a:pt x="108388" y="173185"/>
                  <a:pt x="108388" y="171124"/>
                </a:cubicBezTo>
                <a:lnTo>
                  <a:pt x="108388" y="157216"/>
                </a:lnTo>
                <a:cubicBezTo>
                  <a:pt x="108388" y="155413"/>
                  <a:pt x="108906" y="153868"/>
                  <a:pt x="110203" y="152838"/>
                </a:cubicBezTo>
                <a:cubicBezTo>
                  <a:pt x="111240" y="151807"/>
                  <a:pt x="112795" y="151292"/>
                  <a:pt x="114351" y="151292"/>
                </a:cubicBezTo>
                <a:close/>
                <a:moveTo>
                  <a:pt x="76410" y="151292"/>
                </a:moveTo>
                <a:cubicBezTo>
                  <a:pt x="77953" y="151292"/>
                  <a:pt x="79239" y="151807"/>
                  <a:pt x="80268" y="152838"/>
                </a:cubicBezTo>
                <a:cubicBezTo>
                  <a:pt x="81553" y="153868"/>
                  <a:pt x="82068" y="155413"/>
                  <a:pt x="82068" y="157216"/>
                </a:cubicBezTo>
                <a:lnTo>
                  <a:pt x="82068" y="171124"/>
                </a:lnTo>
                <a:cubicBezTo>
                  <a:pt x="82068" y="173185"/>
                  <a:pt x="81553" y="174473"/>
                  <a:pt x="80268" y="175503"/>
                </a:cubicBezTo>
                <a:cubicBezTo>
                  <a:pt x="79239" y="176533"/>
                  <a:pt x="77953" y="177048"/>
                  <a:pt x="76410" y="177048"/>
                </a:cubicBezTo>
                <a:cubicBezTo>
                  <a:pt x="74610" y="177048"/>
                  <a:pt x="73324" y="176533"/>
                  <a:pt x="72038" y="175503"/>
                </a:cubicBezTo>
                <a:cubicBezTo>
                  <a:pt x="71009" y="174473"/>
                  <a:pt x="70495" y="173185"/>
                  <a:pt x="70495" y="171124"/>
                </a:cubicBezTo>
                <a:lnTo>
                  <a:pt x="70495" y="157216"/>
                </a:lnTo>
                <a:cubicBezTo>
                  <a:pt x="70495" y="155413"/>
                  <a:pt x="71009" y="153868"/>
                  <a:pt x="72038" y="152838"/>
                </a:cubicBezTo>
                <a:cubicBezTo>
                  <a:pt x="73324" y="151807"/>
                  <a:pt x="74610" y="151292"/>
                  <a:pt x="76410" y="151292"/>
                </a:cubicBezTo>
                <a:close/>
                <a:moveTo>
                  <a:pt x="38211" y="151292"/>
                </a:moveTo>
                <a:cubicBezTo>
                  <a:pt x="39766" y="151292"/>
                  <a:pt x="41063" y="151807"/>
                  <a:pt x="42359" y="152838"/>
                </a:cubicBezTo>
                <a:cubicBezTo>
                  <a:pt x="43655" y="153868"/>
                  <a:pt x="44174" y="155413"/>
                  <a:pt x="44174" y="157216"/>
                </a:cubicBezTo>
                <a:lnTo>
                  <a:pt x="44174" y="171124"/>
                </a:lnTo>
                <a:cubicBezTo>
                  <a:pt x="44174" y="173185"/>
                  <a:pt x="43655" y="174473"/>
                  <a:pt x="42359" y="175503"/>
                </a:cubicBezTo>
                <a:cubicBezTo>
                  <a:pt x="41063" y="176533"/>
                  <a:pt x="39766" y="177048"/>
                  <a:pt x="38211" y="177048"/>
                </a:cubicBezTo>
                <a:cubicBezTo>
                  <a:pt x="36655" y="177048"/>
                  <a:pt x="35359" y="176533"/>
                  <a:pt x="34063" y="175503"/>
                </a:cubicBezTo>
                <a:cubicBezTo>
                  <a:pt x="33026" y="174473"/>
                  <a:pt x="32248" y="173185"/>
                  <a:pt x="32248" y="171124"/>
                </a:cubicBezTo>
                <a:lnTo>
                  <a:pt x="32248" y="157216"/>
                </a:lnTo>
                <a:cubicBezTo>
                  <a:pt x="32248" y="155413"/>
                  <a:pt x="33026" y="153868"/>
                  <a:pt x="34063" y="152838"/>
                </a:cubicBezTo>
                <a:cubicBezTo>
                  <a:pt x="35359" y="151807"/>
                  <a:pt x="36655" y="151292"/>
                  <a:pt x="38211" y="151292"/>
                </a:cubicBezTo>
                <a:close/>
                <a:moveTo>
                  <a:pt x="569992" y="109313"/>
                </a:moveTo>
                <a:cubicBezTo>
                  <a:pt x="568955" y="109313"/>
                  <a:pt x="568177" y="109828"/>
                  <a:pt x="568177" y="110858"/>
                </a:cubicBezTo>
                <a:lnTo>
                  <a:pt x="568177" y="126312"/>
                </a:lnTo>
                <a:cubicBezTo>
                  <a:pt x="568177" y="127600"/>
                  <a:pt x="568955" y="128115"/>
                  <a:pt x="569992" y="128115"/>
                </a:cubicBezTo>
                <a:cubicBezTo>
                  <a:pt x="571289" y="128115"/>
                  <a:pt x="571807" y="127600"/>
                  <a:pt x="571807" y="126312"/>
                </a:cubicBezTo>
                <a:lnTo>
                  <a:pt x="571807" y="110858"/>
                </a:lnTo>
                <a:cubicBezTo>
                  <a:pt x="571807" y="109828"/>
                  <a:pt x="571289" y="109313"/>
                  <a:pt x="569992" y="109313"/>
                </a:cubicBezTo>
                <a:close/>
                <a:moveTo>
                  <a:pt x="493817" y="109313"/>
                </a:moveTo>
                <a:cubicBezTo>
                  <a:pt x="492786" y="109313"/>
                  <a:pt x="492013" y="109828"/>
                  <a:pt x="492013" y="110858"/>
                </a:cubicBezTo>
                <a:lnTo>
                  <a:pt x="492013" y="126312"/>
                </a:lnTo>
                <a:cubicBezTo>
                  <a:pt x="492013" y="127600"/>
                  <a:pt x="492786" y="128115"/>
                  <a:pt x="493817" y="128115"/>
                </a:cubicBezTo>
                <a:cubicBezTo>
                  <a:pt x="495105" y="128115"/>
                  <a:pt x="495621" y="127600"/>
                  <a:pt x="495621" y="126312"/>
                </a:cubicBezTo>
                <a:lnTo>
                  <a:pt x="495621" y="110858"/>
                </a:lnTo>
                <a:cubicBezTo>
                  <a:pt x="495621" y="109828"/>
                  <a:pt x="495105" y="109313"/>
                  <a:pt x="493817" y="109313"/>
                </a:cubicBezTo>
                <a:close/>
                <a:moveTo>
                  <a:pt x="455888" y="109313"/>
                </a:moveTo>
                <a:cubicBezTo>
                  <a:pt x="454592" y="109313"/>
                  <a:pt x="454073" y="109828"/>
                  <a:pt x="454073" y="110858"/>
                </a:cubicBezTo>
                <a:lnTo>
                  <a:pt x="454073" y="126312"/>
                </a:lnTo>
                <a:cubicBezTo>
                  <a:pt x="454073" y="127600"/>
                  <a:pt x="454592" y="128115"/>
                  <a:pt x="455888" y="128115"/>
                </a:cubicBezTo>
                <a:cubicBezTo>
                  <a:pt x="456925" y="128115"/>
                  <a:pt x="457703" y="127600"/>
                  <a:pt x="457703" y="126312"/>
                </a:cubicBezTo>
                <a:lnTo>
                  <a:pt x="457703" y="110858"/>
                </a:lnTo>
                <a:cubicBezTo>
                  <a:pt x="457703" y="109828"/>
                  <a:pt x="456925" y="109313"/>
                  <a:pt x="455888" y="109313"/>
                </a:cubicBezTo>
                <a:close/>
                <a:moveTo>
                  <a:pt x="152280" y="109313"/>
                </a:moveTo>
                <a:cubicBezTo>
                  <a:pt x="151249" y="109313"/>
                  <a:pt x="150476" y="109828"/>
                  <a:pt x="150476" y="110858"/>
                </a:cubicBezTo>
                <a:lnTo>
                  <a:pt x="150476" y="126312"/>
                </a:lnTo>
                <a:cubicBezTo>
                  <a:pt x="150476" y="127600"/>
                  <a:pt x="151249" y="128115"/>
                  <a:pt x="152280" y="128115"/>
                </a:cubicBezTo>
                <a:cubicBezTo>
                  <a:pt x="153569" y="128115"/>
                  <a:pt x="154084" y="127600"/>
                  <a:pt x="154084" y="126312"/>
                </a:cubicBezTo>
                <a:lnTo>
                  <a:pt x="154084" y="110858"/>
                </a:lnTo>
                <a:cubicBezTo>
                  <a:pt x="154084" y="109828"/>
                  <a:pt x="153569" y="109313"/>
                  <a:pt x="152280" y="109313"/>
                </a:cubicBezTo>
                <a:close/>
                <a:moveTo>
                  <a:pt x="114351" y="109313"/>
                </a:moveTo>
                <a:cubicBezTo>
                  <a:pt x="113054" y="109313"/>
                  <a:pt x="112536" y="109828"/>
                  <a:pt x="112536" y="110858"/>
                </a:cubicBezTo>
                <a:lnTo>
                  <a:pt x="112536" y="126312"/>
                </a:lnTo>
                <a:cubicBezTo>
                  <a:pt x="112536" y="127600"/>
                  <a:pt x="113054" y="128115"/>
                  <a:pt x="114351" y="128115"/>
                </a:cubicBezTo>
                <a:cubicBezTo>
                  <a:pt x="115388" y="128115"/>
                  <a:pt x="116166" y="127600"/>
                  <a:pt x="116166" y="126312"/>
                </a:cubicBezTo>
                <a:lnTo>
                  <a:pt x="116166" y="110858"/>
                </a:lnTo>
                <a:cubicBezTo>
                  <a:pt x="116166" y="109828"/>
                  <a:pt x="115388" y="109313"/>
                  <a:pt x="114351" y="109313"/>
                </a:cubicBezTo>
                <a:close/>
                <a:moveTo>
                  <a:pt x="38211" y="109313"/>
                </a:moveTo>
                <a:cubicBezTo>
                  <a:pt x="36914" y="109313"/>
                  <a:pt x="36396" y="109828"/>
                  <a:pt x="36396" y="110858"/>
                </a:cubicBezTo>
                <a:lnTo>
                  <a:pt x="36396" y="126312"/>
                </a:lnTo>
                <a:cubicBezTo>
                  <a:pt x="36396" y="127600"/>
                  <a:pt x="37174" y="128115"/>
                  <a:pt x="38211" y="128115"/>
                </a:cubicBezTo>
                <a:cubicBezTo>
                  <a:pt x="39507" y="128115"/>
                  <a:pt x="40026" y="127600"/>
                  <a:pt x="40026" y="126312"/>
                </a:cubicBezTo>
                <a:lnTo>
                  <a:pt x="40026" y="110858"/>
                </a:lnTo>
                <a:cubicBezTo>
                  <a:pt x="40026" y="109828"/>
                  <a:pt x="39507" y="109313"/>
                  <a:pt x="38211" y="109313"/>
                </a:cubicBezTo>
                <a:close/>
                <a:moveTo>
                  <a:pt x="417689" y="109310"/>
                </a:moveTo>
                <a:cubicBezTo>
                  <a:pt x="416660" y="109310"/>
                  <a:pt x="415889" y="109824"/>
                  <a:pt x="415889" y="110854"/>
                </a:cubicBezTo>
                <a:lnTo>
                  <a:pt x="415889" y="126292"/>
                </a:lnTo>
                <a:cubicBezTo>
                  <a:pt x="415889" y="127579"/>
                  <a:pt x="416660" y="128093"/>
                  <a:pt x="417689" y="128093"/>
                </a:cubicBezTo>
                <a:cubicBezTo>
                  <a:pt x="418975" y="128093"/>
                  <a:pt x="419489" y="127579"/>
                  <a:pt x="419489" y="126292"/>
                </a:cubicBezTo>
                <a:lnTo>
                  <a:pt x="419489" y="110854"/>
                </a:lnTo>
                <a:cubicBezTo>
                  <a:pt x="419489" y="109824"/>
                  <a:pt x="418975" y="109310"/>
                  <a:pt x="417689" y="109310"/>
                </a:cubicBezTo>
                <a:close/>
                <a:moveTo>
                  <a:pt x="569992" y="105707"/>
                </a:moveTo>
                <a:cubicBezTo>
                  <a:pt x="571548" y="105707"/>
                  <a:pt x="572844" y="106222"/>
                  <a:pt x="574140" y="107253"/>
                </a:cubicBezTo>
                <a:cubicBezTo>
                  <a:pt x="575437" y="108283"/>
                  <a:pt x="575955" y="109828"/>
                  <a:pt x="575955" y="111631"/>
                </a:cubicBezTo>
                <a:lnTo>
                  <a:pt x="575955" y="125797"/>
                </a:lnTo>
                <a:cubicBezTo>
                  <a:pt x="575955" y="127600"/>
                  <a:pt x="575437" y="128888"/>
                  <a:pt x="574140" y="129918"/>
                </a:cubicBezTo>
                <a:cubicBezTo>
                  <a:pt x="573103" y="130948"/>
                  <a:pt x="571548" y="131463"/>
                  <a:pt x="569992" y="131463"/>
                </a:cubicBezTo>
                <a:cubicBezTo>
                  <a:pt x="568437" y="131463"/>
                  <a:pt x="567140" y="130948"/>
                  <a:pt x="565844" y="129918"/>
                </a:cubicBezTo>
                <a:cubicBezTo>
                  <a:pt x="564807" y="128888"/>
                  <a:pt x="564029" y="127600"/>
                  <a:pt x="564029" y="125797"/>
                </a:cubicBezTo>
                <a:lnTo>
                  <a:pt x="564029" y="111631"/>
                </a:lnTo>
                <a:cubicBezTo>
                  <a:pt x="564029" y="109828"/>
                  <a:pt x="564807" y="108283"/>
                  <a:pt x="565844" y="107253"/>
                </a:cubicBezTo>
                <a:cubicBezTo>
                  <a:pt x="567140" y="106222"/>
                  <a:pt x="568437" y="105707"/>
                  <a:pt x="569992" y="105707"/>
                </a:cubicBezTo>
                <a:close/>
                <a:moveTo>
                  <a:pt x="529946" y="105707"/>
                </a:moveTo>
                <a:lnTo>
                  <a:pt x="534109" y="105707"/>
                </a:lnTo>
                <a:lnTo>
                  <a:pt x="534109" y="131463"/>
                </a:lnTo>
                <a:lnTo>
                  <a:pt x="529946" y="131463"/>
                </a:lnTo>
                <a:close/>
                <a:moveTo>
                  <a:pt x="493817" y="105707"/>
                </a:moveTo>
                <a:cubicBezTo>
                  <a:pt x="495363" y="105707"/>
                  <a:pt x="496909" y="106222"/>
                  <a:pt x="497940" y="107253"/>
                </a:cubicBezTo>
                <a:cubicBezTo>
                  <a:pt x="499229" y="108283"/>
                  <a:pt x="499744" y="109828"/>
                  <a:pt x="499744" y="111631"/>
                </a:cubicBezTo>
                <a:lnTo>
                  <a:pt x="499744" y="125797"/>
                </a:lnTo>
                <a:cubicBezTo>
                  <a:pt x="499744" y="127600"/>
                  <a:pt x="499229" y="128888"/>
                  <a:pt x="497940" y="129918"/>
                </a:cubicBezTo>
                <a:cubicBezTo>
                  <a:pt x="496909" y="130948"/>
                  <a:pt x="495363" y="131463"/>
                  <a:pt x="493817" y="131463"/>
                </a:cubicBezTo>
                <a:cubicBezTo>
                  <a:pt x="492270" y="131463"/>
                  <a:pt x="490982" y="130948"/>
                  <a:pt x="489693" y="129918"/>
                </a:cubicBezTo>
                <a:cubicBezTo>
                  <a:pt x="488662" y="128888"/>
                  <a:pt x="487889" y="127600"/>
                  <a:pt x="487889" y="125797"/>
                </a:cubicBezTo>
                <a:lnTo>
                  <a:pt x="487889" y="111631"/>
                </a:lnTo>
                <a:cubicBezTo>
                  <a:pt x="487889" y="109828"/>
                  <a:pt x="488662" y="108283"/>
                  <a:pt x="489693" y="107253"/>
                </a:cubicBezTo>
                <a:cubicBezTo>
                  <a:pt x="490982" y="106222"/>
                  <a:pt x="492270" y="105707"/>
                  <a:pt x="493817" y="105707"/>
                </a:cubicBezTo>
                <a:close/>
                <a:moveTo>
                  <a:pt x="455888" y="105707"/>
                </a:moveTo>
                <a:cubicBezTo>
                  <a:pt x="457444" y="105707"/>
                  <a:pt x="458740" y="106222"/>
                  <a:pt x="460036" y="107253"/>
                </a:cubicBezTo>
                <a:cubicBezTo>
                  <a:pt x="461073" y="108283"/>
                  <a:pt x="461851" y="109828"/>
                  <a:pt x="461851" y="111631"/>
                </a:cubicBezTo>
                <a:lnTo>
                  <a:pt x="461851" y="125797"/>
                </a:lnTo>
                <a:cubicBezTo>
                  <a:pt x="461851" y="127600"/>
                  <a:pt x="461073" y="128888"/>
                  <a:pt x="460036" y="129918"/>
                </a:cubicBezTo>
                <a:cubicBezTo>
                  <a:pt x="458740" y="130948"/>
                  <a:pt x="457444" y="131463"/>
                  <a:pt x="455888" y="131463"/>
                </a:cubicBezTo>
                <a:cubicBezTo>
                  <a:pt x="454333" y="131463"/>
                  <a:pt x="452777" y="130948"/>
                  <a:pt x="451740" y="129918"/>
                </a:cubicBezTo>
                <a:cubicBezTo>
                  <a:pt x="450444" y="128888"/>
                  <a:pt x="449925" y="127600"/>
                  <a:pt x="449925" y="125797"/>
                </a:cubicBezTo>
                <a:lnTo>
                  <a:pt x="449925" y="111631"/>
                </a:lnTo>
                <a:cubicBezTo>
                  <a:pt x="449925" y="109828"/>
                  <a:pt x="450444" y="108283"/>
                  <a:pt x="451740" y="107253"/>
                </a:cubicBezTo>
                <a:cubicBezTo>
                  <a:pt x="452777" y="106222"/>
                  <a:pt x="454333" y="105707"/>
                  <a:pt x="455888" y="105707"/>
                </a:cubicBezTo>
                <a:close/>
                <a:moveTo>
                  <a:pt x="417689" y="105707"/>
                </a:moveTo>
                <a:cubicBezTo>
                  <a:pt x="419232" y="105707"/>
                  <a:pt x="420775" y="106222"/>
                  <a:pt x="421804" y="107251"/>
                </a:cubicBezTo>
                <a:cubicBezTo>
                  <a:pt x="423090" y="108280"/>
                  <a:pt x="423604" y="109824"/>
                  <a:pt x="423604" y="111625"/>
                </a:cubicBezTo>
                <a:lnTo>
                  <a:pt x="423604" y="125778"/>
                </a:lnTo>
                <a:cubicBezTo>
                  <a:pt x="423604" y="127579"/>
                  <a:pt x="423090" y="128865"/>
                  <a:pt x="421804" y="129895"/>
                </a:cubicBezTo>
                <a:cubicBezTo>
                  <a:pt x="421032" y="130667"/>
                  <a:pt x="420004" y="130924"/>
                  <a:pt x="418718" y="131181"/>
                </a:cubicBezTo>
                <a:cubicBezTo>
                  <a:pt x="416660" y="127322"/>
                  <a:pt x="414346" y="123719"/>
                  <a:pt x="412031" y="120117"/>
                </a:cubicBezTo>
                <a:lnTo>
                  <a:pt x="412031" y="111625"/>
                </a:lnTo>
                <a:cubicBezTo>
                  <a:pt x="412031" y="109824"/>
                  <a:pt x="412546" y="108280"/>
                  <a:pt x="413574" y="107251"/>
                </a:cubicBezTo>
                <a:cubicBezTo>
                  <a:pt x="414860" y="106222"/>
                  <a:pt x="416146" y="105707"/>
                  <a:pt x="417689" y="105707"/>
                </a:cubicBezTo>
                <a:close/>
                <a:moveTo>
                  <a:pt x="152280" y="105707"/>
                </a:moveTo>
                <a:cubicBezTo>
                  <a:pt x="153827" y="105707"/>
                  <a:pt x="155373" y="106222"/>
                  <a:pt x="156404" y="107253"/>
                </a:cubicBezTo>
                <a:cubicBezTo>
                  <a:pt x="157692" y="108283"/>
                  <a:pt x="158208" y="109828"/>
                  <a:pt x="158208" y="111631"/>
                </a:cubicBezTo>
                <a:lnTo>
                  <a:pt x="158208" y="125797"/>
                </a:lnTo>
                <a:cubicBezTo>
                  <a:pt x="158208" y="127600"/>
                  <a:pt x="157692" y="128888"/>
                  <a:pt x="156404" y="129918"/>
                </a:cubicBezTo>
                <a:cubicBezTo>
                  <a:pt x="155373" y="130948"/>
                  <a:pt x="153827" y="131463"/>
                  <a:pt x="152280" y="131463"/>
                </a:cubicBezTo>
                <a:cubicBezTo>
                  <a:pt x="150734" y="131463"/>
                  <a:pt x="149445" y="130948"/>
                  <a:pt x="148157" y="129918"/>
                </a:cubicBezTo>
                <a:cubicBezTo>
                  <a:pt x="147126" y="128888"/>
                  <a:pt x="146353" y="127600"/>
                  <a:pt x="146353" y="125797"/>
                </a:cubicBezTo>
                <a:lnTo>
                  <a:pt x="146353" y="111631"/>
                </a:lnTo>
                <a:cubicBezTo>
                  <a:pt x="146353" y="109828"/>
                  <a:pt x="147126" y="108283"/>
                  <a:pt x="148157" y="107253"/>
                </a:cubicBezTo>
                <a:cubicBezTo>
                  <a:pt x="149445" y="106222"/>
                  <a:pt x="150734" y="105707"/>
                  <a:pt x="152280" y="105707"/>
                </a:cubicBezTo>
                <a:close/>
                <a:moveTo>
                  <a:pt x="114351" y="105707"/>
                </a:moveTo>
                <a:cubicBezTo>
                  <a:pt x="115906" y="105707"/>
                  <a:pt x="117203" y="106222"/>
                  <a:pt x="118499" y="107253"/>
                </a:cubicBezTo>
                <a:cubicBezTo>
                  <a:pt x="119795" y="108283"/>
                  <a:pt x="120314" y="109828"/>
                  <a:pt x="120314" y="111631"/>
                </a:cubicBezTo>
                <a:lnTo>
                  <a:pt x="120314" y="125797"/>
                </a:lnTo>
                <a:cubicBezTo>
                  <a:pt x="120314" y="127600"/>
                  <a:pt x="119536" y="128888"/>
                  <a:pt x="118499" y="129918"/>
                </a:cubicBezTo>
                <a:cubicBezTo>
                  <a:pt x="117203" y="130948"/>
                  <a:pt x="115906" y="131463"/>
                  <a:pt x="114351" y="131463"/>
                </a:cubicBezTo>
                <a:cubicBezTo>
                  <a:pt x="112795" y="131463"/>
                  <a:pt x="111240" y="130948"/>
                  <a:pt x="110203" y="129918"/>
                </a:cubicBezTo>
                <a:cubicBezTo>
                  <a:pt x="108906" y="128888"/>
                  <a:pt x="108388" y="127600"/>
                  <a:pt x="108388" y="125797"/>
                </a:cubicBezTo>
                <a:lnTo>
                  <a:pt x="108388" y="111631"/>
                </a:lnTo>
                <a:cubicBezTo>
                  <a:pt x="108388" y="109828"/>
                  <a:pt x="108906" y="108283"/>
                  <a:pt x="110203" y="107253"/>
                </a:cubicBezTo>
                <a:cubicBezTo>
                  <a:pt x="111240" y="106222"/>
                  <a:pt x="112795" y="105707"/>
                  <a:pt x="114351" y="105707"/>
                </a:cubicBezTo>
                <a:close/>
                <a:moveTo>
                  <a:pt x="74094" y="105707"/>
                </a:moveTo>
                <a:lnTo>
                  <a:pt x="78187" y="105707"/>
                </a:lnTo>
                <a:lnTo>
                  <a:pt x="78187" y="131463"/>
                </a:lnTo>
                <a:lnTo>
                  <a:pt x="74094" y="131463"/>
                </a:lnTo>
                <a:close/>
                <a:moveTo>
                  <a:pt x="38211" y="105707"/>
                </a:moveTo>
                <a:cubicBezTo>
                  <a:pt x="39766" y="105707"/>
                  <a:pt x="41063" y="106222"/>
                  <a:pt x="42359" y="107253"/>
                </a:cubicBezTo>
                <a:cubicBezTo>
                  <a:pt x="43655" y="108283"/>
                  <a:pt x="44174" y="109828"/>
                  <a:pt x="44174" y="111631"/>
                </a:cubicBezTo>
                <a:lnTo>
                  <a:pt x="44174" y="125797"/>
                </a:lnTo>
                <a:cubicBezTo>
                  <a:pt x="44174" y="127600"/>
                  <a:pt x="43655" y="128888"/>
                  <a:pt x="42359" y="129918"/>
                </a:cubicBezTo>
                <a:cubicBezTo>
                  <a:pt x="41063" y="130948"/>
                  <a:pt x="39766" y="131463"/>
                  <a:pt x="38211" y="131463"/>
                </a:cubicBezTo>
                <a:cubicBezTo>
                  <a:pt x="36655" y="131463"/>
                  <a:pt x="35359" y="130948"/>
                  <a:pt x="34063" y="129918"/>
                </a:cubicBezTo>
                <a:cubicBezTo>
                  <a:pt x="33026" y="128888"/>
                  <a:pt x="32248" y="127600"/>
                  <a:pt x="32248" y="125797"/>
                </a:cubicBezTo>
                <a:lnTo>
                  <a:pt x="32248" y="111631"/>
                </a:lnTo>
                <a:cubicBezTo>
                  <a:pt x="32248" y="109828"/>
                  <a:pt x="33026" y="108283"/>
                  <a:pt x="34063" y="107253"/>
                </a:cubicBezTo>
                <a:cubicBezTo>
                  <a:pt x="35359" y="106222"/>
                  <a:pt x="36655" y="105707"/>
                  <a:pt x="38211" y="105707"/>
                </a:cubicBezTo>
                <a:close/>
                <a:moveTo>
                  <a:pt x="304101" y="76775"/>
                </a:moveTo>
                <a:cubicBezTo>
                  <a:pt x="369154" y="76775"/>
                  <a:pt x="421557" y="129363"/>
                  <a:pt x="421557" y="194067"/>
                </a:cubicBezTo>
                <a:cubicBezTo>
                  <a:pt x="421557" y="259029"/>
                  <a:pt x="369154" y="311617"/>
                  <a:pt x="304101" y="311617"/>
                </a:cubicBezTo>
                <a:cubicBezTo>
                  <a:pt x="239307" y="311617"/>
                  <a:pt x="186645" y="259029"/>
                  <a:pt x="186645" y="194067"/>
                </a:cubicBezTo>
                <a:lnTo>
                  <a:pt x="304101" y="194067"/>
                </a:lnTo>
                <a:close/>
                <a:moveTo>
                  <a:pt x="532028" y="62130"/>
                </a:moveTo>
                <a:cubicBezTo>
                  <a:pt x="530732" y="62130"/>
                  <a:pt x="530213" y="62902"/>
                  <a:pt x="530213" y="63932"/>
                </a:cubicBezTo>
                <a:lnTo>
                  <a:pt x="530213" y="79386"/>
                </a:lnTo>
                <a:cubicBezTo>
                  <a:pt x="530213" y="80416"/>
                  <a:pt x="530732" y="80931"/>
                  <a:pt x="532028" y="80931"/>
                </a:cubicBezTo>
                <a:cubicBezTo>
                  <a:pt x="533065" y="80931"/>
                  <a:pt x="533843" y="80416"/>
                  <a:pt x="533843" y="79386"/>
                </a:cubicBezTo>
                <a:lnTo>
                  <a:pt x="533843" y="63932"/>
                </a:lnTo>
                <a:cubicBezTo>
                  <a:pt x="533843" y="62902"/>
                  <a:pt x="533065" y="62130"/>
                  <a:pt x="532028" y="62130"/>
                </a:cubicBezTo>
                <a:close/>
                <a:moveTo>
                  <a:pt x="379713" y="62130"/>
                </a:moveTo>
                <a:cubicBezTo>
                  <a:pt x="378424" y="62130"/>
                  <a:pt x="377909" y="62902"/>
                  <a:pt x="377909" y="63932"/>
                </a:cubicBezTo>
                <a:lnTo>
                  <a:pt x="377909" y="79386"/>
                </a:lnTo>
                <a:cubicBezTo>
                  <a:pt x="377909" y="80416"/>
                  <a:pt x="378424" y="80931"/>
                  <a:pt x="379713" y="80931"/>
                </a:cubicBezTo>
                <a:cubicBezTo>
                  <a:pt x="381001" y="80931"/>
                  <a:pt x="381517" y="80416"/>
                  <a:pt x="381517" y="79386"/>
                </a:cubicBezTo>
                <a:lnTo>
                  <a:pt x="381517" y="63932"/>
                </a:lnTo>
                <a:cubicBezTo>
                  <a:pt x="381517" y="62902"/>
                  <a:pt x="381001" y="62130"/>
                  <a:pt x="379713" y="62130"/>
                </a:cubicBezTo>
                <a:close/>
                <a:moveTo>
                  <a:pt x="76410" y="62130"/>
                </a:moveTo>
                <a:cubicBezTo>
                  <a:pt x="75124" y="62130"/>
                  <a:pt x="74610" y="62902"/>
                  <a:pt x="74610" y="63932"/>
                </a:cubicBezTo>
                <a:lnTo>
                  <a:pt x="74610" y="79386"/>
                </a:lnTo>
                <a:cubicBezTo>
                  <a:pt x="74610" y="80416"/>
                  <a:pt x="75124" y="80931"/>
                  <a:pt x="76410" y="80931"/>
                </a:cubicBezTo>
                <a:cubicBezTo>
                  <a:pt x="77439" y="80931"/>
                  <a:pt x="77953" y="80416"/>
                  <a:pt x="77953" y="79386"/>
                </a:cubicBezTo>
                <a:lnTo>
                  <a:pt x="77953" y="63932"/>
                </a:lnTo>
                <a:cubicBezTo>
                  <a:pt x="77953" y="62902"/>
                  <a:pt x="77439" y="62130"/>
                  <a:pt x="76410" y="62130"/>
                </a:cubicBezTo>
                <a:close/>
                <a:moveTo>
                  <a:pt x="567910" y="58781"/>
                </a:moveTo>
                <a:lnTo>
                  <a:pt x="572073" y="58781"/>
                </a:lnTo>
                <a:lnTo>
                  <a:pt x="572073" y="84537"/>
                </a:lnTo>
                <a:lnTo>
                  <a:pt x="567910" y="84537"/>
                </a:lnTo>
                <a:close/>
                <a:moveTo>
                  <a:pt x="532028" y="58781"/>
                </a:moveTo>
                <a:cubicBezTo>
                  <a:pt x="533584" y="58781"/>
                  <a:pt x="534880" y="59296"/>
                  <a:pt x="536176" y="60327"/>
                </a:cubicBezTo>
                <a:cubicBezTo>
                  <a:pt x="537213" y="61357"/>
                  <a:pt x="537991" y="62902"/>
                  <a:pt x="537991" y="64705"/>
                </a:cubicBezTo>
                <a:lnTo>
                  <a:pt x="537991" y="78613"/>
                </a:lnTo>
                <a:cubicBezTo>
                  <a:pt x="537991" y="80416"/>
                  <a:pt x="537213" y="81962"/>
                  <a:pt x="536176" y="82992"/>
                </a:cubicBezTo>
                <a:cubicBezTo>
                  <a:pt x="534880" y="84022"/>
                  <a:pt x="533584" y="84537"/>
                  <a:pt x="532028" y="84537"/>
                </a:cubicBezTo>
                <a:cubicBezTo>
                  <a:pt x="530473" y="84537"/>
                  <a:pt x="528917" y="84022"/>
                  <a:pt x="527880" y="82992"/>
                </a:cubicBezTo>
                <a:cubicBezTo>
                  <a:pt x="526584" y="81962"/>
                  <a:pt x="526065" y="80416"/>
                  <a:pt x="526065" y="78613"/>
                </a:cubicBezTo>
                <a:lnTo>
                  <a:pt x="526065" y="64705"/>
                </a:lnTo>
                <a:cubicBezTo>
                  <a:pt x="526065" y="62902"/>
                  <a:pt x="526584" y="61357"/>
                  <a:pt x="527880" y="60327"/>
                </a:cubicBezTo>
                <a:cubicBezTo>
                  <a:pt x="528917" y="59296"/>
                  <a:pt x="530473" y="58781"/>
                  <a:pt x="532028" y="58781"/>
                </a:cubicBezTo>
                <a:close/>
                <a:moveTo>
                  <a:pt x="491770" y="58781"/>
                </a:moveTo>
                <a:lnTo>
                  <a:pt x="495863" y="58781"/>
                </a:lnTo>
                <a:lnTo>
                  <a:pt x="495863" y="84537"/>
                </a:lnTo>
                <a:lnTo>
                  <a:pt x="491770" y="84537"/>
                </a:lnTo>
                <a:close/>
                <a:moveTo>
                  <a:pt x="453806" y="58781"/>
                </a:moveTo>
                <a:lnTo>
                  <a:pt x="457969" y="58781"/>
                </a:lnTo>
                <a:lnTo>
                  <a:pt x="457969" y="84537"/>
                </a:lnTo>
                <a:lnTo>
                  <a:pt x="453806" y="84537"/>
                </a:lnTo>
                <a:close/>
                <a:moveTo>
                  <a:pt x="415630" y="58781"/>
                </a:moveTo>
                <a:lnTo>
                  <a:pt x="419723" y="58781"/>
                </a:lnTo>
                <a:lnTo>
                  <a:pt x="419723" y="84537"/>
                </a:lnTo>
                <a:lnTo>
                  <a:pt x="415630" y="84537"/>
                </a:lnTo>
                <a:close/>
                <a:moveTo>
                  <a:pt x="379713" y="58781"/>
                </a:moveTo>
                <a:cubicBezTo>
                  <a:pt x="381259" y="58781"/>
                  <a:pt x="382548" y="59296"/>
                  <a:pt x="383836" y="60327"/>
                </a:cubicBezTo>
                <a:cubicBezTo>
                  <a:pt x="384867" y="61357"/>
                  <a:pt x="385640" y="62902"/>
                  <a:pt x="385640" y="64705"/>
                </a:cubicBezTo>
                <a:lnTo>
                  <a:pt x="385640" y="78613"/>
                </a:lnTo>
                <a:cubicBezTo>
                  <a:pt x="385640" y="80416"/>
                  <a:pt x="384867" y="81962"/>
                  <a:pt x="383836" y="82992"/>
                </a:cubicBezTo>
                <a:cubicBezTo>
                  <a:pt x="382548" y="84022"/>
                  <a:pt x="381259" y="84537"/>
                  <a:pt x="379713" y="84537"/>
                </a:cubicBezTo>
                <a:cubicBezTo>
                  <a:pt x="378166" y="84537"/>
                  <a:pt x="376620" y="84022"/>
                  <a:pt x="375589" y="82992"/>
                </a:cubicBezTo>
                <a:cubicBezTo>
                  <a:pt x="374301" y="81962"/>
                  <a:pt x="373785" y="80416"/>
                  <a:pt x="373785" y="78613"/>
                </a:cubicBezTo>
                <a:lnTo>
                  <a:pt x="373785" y="64705"/>
                </a:lnTo>
                <a:cubicBezTo>
                  <a:pt x="373785" y="62902"/>
                  <a:pt x="374301" y="61357"/>
                  <a:pt x="375589" y="60327"/>
                </a:cubicBezTo>
                <a:cubicBezTo>
                  <a:pt x="376620" y="59296"/>
                  <a:pt x="378166" y="58781"/>
                  <a:pt x="379713" y="58781"/>
                </a:cubicBezTo>
                <a:close/>
                <a:moveTo>
                  <a:pt x="188480" y="58781"/>
                </a:moveTo>
                <a:lnTo>
                  <a:pt x="192573" y="58781"/>
                </a:lnTo>
                <a:lnTo>
                  <a:pt x="192573" y="84537"/>
                </a:lnTo>
                <a:lnTo>
                  <a:pt x="188480" y="84537"/>
                </a:lnTo>
                <a:close/>
                <a:moveTo>
                  <a:pt x="150234" y="58781"/>
                </a:moveTo>
                <a:lnTo>
                  <a:pt x="154397" y="58781"/>
                </a:lnTo>
                <a:lnTo>
                  <a:pt x="154397" y="84537"/>
                </a:lnTo>
                <a:lnTo>
                  <a:pt x="150234" y="84537"/>
                </a:lnTo>
                <a:close/>
                <a:moveTo>
                  <a:pt x="112270" y="58781"/>
                </a:moveTo>
                <a:lnTo>
                  <a:pt x="116433" y="58781"/>
                </a:lnTo>
                <a:lnTo>
                  <a:pt x="116433" y="84537"/>
                </a:lnTo>
                <a:lnTo>
                  <a:pt x="112270" y="84537"/>
                </a:lnTo>
                <a:close/>
                <a:moveTo>
                  <a:pt x="76410" y="58781"/>
                </a:moveTo>
                <a:cubicBezTo>
                  <a:pt x="77953" y="58781"/>
                  <a:pt x="79239" y="59296"/>
                  <a:pt x="80268" y="60327"/>
                </a:cubicBezTo>
                <a:cubicBezTo>
                  <a:pt x="81553" y="61357"/>
                  <a:pt x="82068" y="62902"/>
                  <a:pt x="82068" y="64705"/>
                </a:cubicBezTo>
                <a:lnTo>
                  <a:pt x="82068" y="78613"/>
                </a:lnTo>
                <a:cubicBezTo>
                  <a:pt x="82068" y="80416"/>
                  <a:pt x="81553" y="81962"/>
                  <a:pt x="80268" y="82992"/>
                </a:cubicBezTo>
                <a:cubicBezTo>
                  <a:pt x="79239" y="84022"/>
                  <a:pt x="77953" y="84537"/>
                  <a:pt x="76410" y="84537"/>
                </a:cubicBezTo>
                <a:cubicBezTo>
                  <a:pt x="74610" y="84537"/>
                  <a:pt x="73324" y="84022"/>
                  <a:pt x="72038" y="82992"/>
                </a:cubicBezTo>
                <a:cubicBezTo>
                  <a:pt x="71009" y="81962"/>
                  <a:pt x="70495" y="80416"/>
                  <a:pt x="70495" y="78613"/>
                </a:cubicBezTo>
                <a:lnTo>
                  <a:pt x="70495" y="64705"/>
                </a:lnTo>
                <a:cubicBezTo>
                  <a:pt x="70495" y="62902"/>
                  <a:pt x="71009" y="61357"/>
                  <a:pt x="72038" y="60327"/>
                </a:cubicBezTo>
                <a:cubicBezTo>
                  <a:pt x="73324" y="59296"/>
                  <a:pt x="74610" y="58781"/>
                  <a:pt x="76410" y="58781"/>
                </a:cubicBezTo>
                <a:close/>
                <a:moveTo>
                  <a:pt x="36129" y="58781"/>
                </a:moveTo>
                <a:lnTo>
                  <a:pt x="40292" y="58781"/>
                </a:lnTo>
                <a:lnTo>
                  <a:pt x="40292" y="84537"/>
                </a:lnTo>
                <a:lnTo>
                  <a:pt x="36129" y="84537"/>
                </a:lnTo>
                <a:close/>
                <a:moveTo>
                  <a:pt x="282685" y="55394"/>
                </a:moveTo>
                <a:lnTo>
                  <a:pt x="282685" y="172674"/>
                </a:lnTo>
                <a:lnTo>
                  <a:pt x="165194" y="172674"/>
                </a:lnTo>
                <a:cubicBezTo>
                  <a:pt x="165194" y="107977"/>
                  <a:pt x="217872" y="55394"/>
                  <a:pt x="282685" y="55394"/>
                </a:cubicBezTo>
                <a:close/>
                <a:moveTo>
                  <a:pt x="568190" y="23972"/>
                </a:moveTo>
                <a:lnTo>
                  <a:pt x="568190" y="33767"/>
                </a:lnTo>
                <a:cubicBezTo>
                  <a:pt x="568190" y="34798"/>
                  <a:pt x="568964" y="35571"/>
                  <a:pt x="569997" y="35571"/>
                </a:cubicBezTo>
                <a:cubicBezTo>
                  <a:pt x="571288" y="35571"/>
                  <a:pt x="571804" y="34798"/>
                  <a:pt x="571804" y="33767"/>
                </a:cubicBezTo>
                <a:lnTo>
                  <a:pt x="571804" y="26034"/>
                </a:lnTo>
                <a:cubicBezTo>
                  <a:pt x="570771" y="25260"/>
                  <a:pt x="569481" y="24487"/>
                  <a:pt x="568190" y="23972"/>
                </a:cubicBezTo>
                <a:close/>
                <a:moveTo>
                  <a:pt x="40013" y="23972"/>
                </a:moveTo>
                <a:cubicBezTo>
                  <a:pt x="38722" y="24487"/>
                  <a:pt x="37690" y="25260"/>
                  <a:pt x="36399" y="26034"/>
                </a:cubicBezTo>
                <a:lnTo>
                  <a:pt x="36399" y="33767"/>
                </a:lnTo>
                <a:cubicBezTo>
                  <a:pt x="36399" y="34798"/>
                  <a:pt x="37173" y="35313"/>
                  <a:pt x="38206" y="35313"/>
                </a:cubicBezTo>
                <a:cubicBezTo>
                  <a:pt x="39497" y="35313"/>
                  <a:pt x="40013" y="34798"/>
                  <a:pt x="40013" y="33767"/>
                </a:cubicBezTo>
                <a:close/>
                <a:moveTo>
                  <a:pt x="530242" y="21394"/>
                </a:moveTo>
                <a:lnTo>
                  <a:pt x="530242" y="33767"/>
                </a:lnTo>
                <a:cubicBezTo>
                  <a:pt x="530242" y="34798"/>
                  <a:pt x="530758" y="35571"/>
                  <a:pt x="532049" y="35571"/>
                </a:cubicBezTo>
                <a:cubicBezTo>
                  <a:pt x="533081" y="35571"/>
                  <a:pt x="533856" y="34798"/>
                  <a:pt x="533856" y="33767"/>
                </a:cubicBezTo>
                <a:lnTo>
                  <a:pt x="533856" y="21394"/>
                </a:lnTo>
                <a:close/>
                <a:moveTo>
                  <a:pt x="492035" y="21394"/>
                </a:moveTo>
                <a:lnTo>
                  <a:pt x="492035" y="33767"/>
                </a:lnTo>
                <a:cubicBezTo>
                  <a:pt x="492035" y="34798"/>
                  <a:pt x="492810" y="35571"/>
                  <a:pt x="493842" y="35571"/>
                </a:cubicBezTo>
                <a:cubicBezTo>
                  <a:pt x="495133" y="35571"/>
                  <a:pt x="495650" y="34798"/>
                  <a:pt x="495650" y="33767"/>
                </a:cubicBezTo>
                <a:lnTo>
                  <a:pt x="495650" y="21394"/>
                </a:lnTo>
                <a:close/>
                <a:moveTo>
                  <a:pt x="454087" y="21394"/>
                </a:moveTo>
                <a:lnTo>
                  <a:pt x="454087" y="33767"/>
                </a:lnTo>
                <a:cubicBezTo>
                  <a:pt x="454087" y="34798"/>
                  <a:pt x="454604" y="35571"/>
                  <a:pt x="455894" y="35571"/>
                </a:cubicBezTo>
                <a:cubicBezTo>
                  <a:pt x="456927" y="35571"/>
                  <a:pt x="457701" y="34798"/>
                  <a:pt x="457701" y="33767"/>
                </a:cubicBezTo>
                <a:lnTo>
                  <a:pt x="457701" y="21394"/>
                </a:lnTo>
                <a:close/>
                <a:moveTo>
                  <a:pt x="415881" y="21394"/>
                </a:moveTo>
                <a:lnTo>
                  <a:pt x="415881" y="33767"/>
                </a:lnTo>
                <a:cubicBezTo>
                  <a:pt x="415881" y="34798"/>
                  <a:pt x="416655" y="35571"/>
                  <a:pt x="417688" y="35571"/>
                </a:cubicBezTo>
                <a:cubicBezTo>
                  <a:pt x="418979" y="35571"/>
                  <a:pt x="419495" y="34798"/>
                  <a:pt x="419495" y="33767"/>
                </a:cubicBezTo>
                <a:lnTo>
                  <a:pt x="419495" y="21394"/>
                </a:lnTo>
                <a:close/>
                <a:moveTo>
                  <a:pt x="377933" y="21394"/>
                </a:moveTo>
                <a:lnTo>
                  <a:pt x="377933" y="33767"/>
                </a:lnTo>
                <a:cubicBezTo>
                  <a:pt x="377933" y="34798"/>
                  <a:pt x="378449" y="35571"/>
                  <a:pt x="379740" y="35571"/>
                </a:cubicBezTo>
                <a:cubicBezTo>
                  <a:pt x="381031" y="35571"/>
                  <a:pt x="381547" y="34798"/>
                  <a:pt x="381547" y="33767"/>
                </a:cubicBezTo>
                <a:lnTo>
                  <a:pt x="381547" y="21394"/>
                </a:lnTo>
                <a:close/>
                <a:moveTo>
                  <a:pt x="339985" y="21394"/>
                </a:moveTo>
                <a:lnTo>
                  <a:pt x="339985" y="33767"/>
                </a:lnTo>
                <a:cubicBezTo>
                  <a:pt x="339985" y="34798"/>
                  <a:pt x="340501" y="35571"/>
                  <a:pt x="341792" y="35571"/>
                </a:cubicBezTo>
                <a:cubicBezTo>
                  <a:pt x="342824" y="35571"/>
                  <a:pt x="343341" y="34798"/>
                  <a:pt x="343341" y="33767"/>
                </a:cubicBezTo>
                <a:lnTo>
                  <a:pt x="343341" y="21394"/>
                </a:lnTo>
                <a:close/>
                <a:moveTo>
                  <a:pt x="302811" y="21394"/>
                </a:moveTo>
                <a:lnTo>
                  <a:pt x="302811" y="33767"/>
                </a:lnTo>
                <a:cubicBezTo>
                  <a:pt x="302811" y="34798"/>
                  <a:pt x="303327" y="35571"/>
                  <a:pt x="304618" y="35571"/>
                </a:cubicBezTo>
                <a:cubicBezTo>
                  <a:pt x="305909" y="35571"/>
                  <a:pt x="306425" y="34798"/>
                  <a:pt x="306425" y="33767"/>
                </a:cubicBezTo>
                <a:lnTo>
                  <a:pt x="306425" y="21394"/>
                </a:lnTo>
                <a:close/>
                <a:moveTo>
                  <a:pt x="264863" y="21394"/>
                </a:moveTo>
                <a:lnTo>
                  <a:pt x="264863" y="33767"/>
                </a:lnTo>
                <a:cubicBezTo>
                  <a:pt x="264863" y="34798"/>
                  <a:pt x="265379" y="35571"/>
                  <a:pt x="266670" y="35571"/>
                </a:cubicBezTo>
                <a:cubicBezTo>
                  <a:pt x="267702" y="35571"/>
                  <a:pt x="268477" y="34798"/>
                  <a:pt x="268477" y="33767"/>
                </a:cubicBezTo>
                <a:lnTo>
                  <a:pt x="268477" y="21394"/>
                </a:lnTo>
                <a:close/>
                <a:moveTo>
                  <a:pt x="226657" y="21394"/>
                </a:moveTo>
                <a:lnTo>
                  <a:pt x="226657" y="33767"/>
                </a:lnTo>
                <a:cubicBezTo>
                  <a:pt x="226657" y="34798"/>
                  <a:pt x="227173" y="35571"/>
                  <a:pt x="228464" y="35571"/>
                </a:cubicBezTo>
                <a:cubicBezTo>
                  <a:pt x="229754" y="35571"/>
                  <a:pt x="230271" y="34798"/>
                  <a:pt x="230271" y="33767"/>
                </a:cubicBezTo>
                <a:lnTo>
                  <a:pt x="230271" y="21394"/>
                </a:lnTo>
                <a:close/>
                <a:moveTo>
                  <a:pt x="188708" y="21394"/>
                </a:moveTo>
                <a:lnTo>
                  <a:pt x="188708" y="33767"/>
                </a:lnTo>
                <a:cubicBezTo>
                  <a:pt x="188708" y="34798"/>
                  <a:pt x="189225" y="35571"/>
                  <a:pt x="190515" y="35571"/>
                </a:cubicBezTo>
                <a:cubicBezTo>
                  <a:pt x="191806" y="35571"/>
                  <a:pt x="192322" y="34798"/>
                  <a:pt x="192322" y="33767"/>
                </a:cubicBezTo>
                <a:lnTo>
                  <a:pt x="192322" y="21394"/>
                </a:lnTo>
                <a:close/>
                <a:moveTo>
                  <a:pt x="150502" y="21394"/>
                </a:moveTo>
                <a:lnTo>
                  <a:pt x="150502" y="33767"/>
                </a:lnTo>
                <a:cubicBezTo>
                  <a:pt x="150502" y="34798"/>
                  <a:pt x="151276" y="35571"/>
                  <a:pt x="152309" y="35571"/>
                </a:cubicBezTo>
                <a:cubicBezTo>
                  <a:pt x="153599" y="35571"/>
                  <a:pt x="154116" y="34798"/>
                  <a:pt x="154116" y="33767"/>
                </a:cubicBezTo>
                <a:lnTo>
                  <a:pt x="154116" y="21394"/>
                </a:lnTo>
                <a:close/>
                <a:moveTo>
                  <a:pt x="112553" y="21394"/>
                </a:moveTo>
                <a:lnTo>
                  <a:pt x="112553" y="33767"/>
                </a:lnTo>
                <a:cubicBezTo>
                  <a:pt x="112553" y="34798"/>
                  <a:pt x="113070" y="35571"/>
                  <a:pt x="114361" y="35571"/>
                </a:cubicBezTo>
                <a:cubicBezTo>
                  <a:pt x="115393" y="35571"/>
                  <a:pt x="116168" y="34798"/>
                  <a:pt x="116168" y="33767"/>
                </a:cubicBezTo>
                <a:lnTo>
                  <a:pt x="116168" y="21394"/>
                </a:lnTo>
                <a:close/>
                <a:moveTo>
                  <a:pt x="74605" y="21394"/>
                </a:moveTo>
                <a:lnTo>
                  <a:pt x="74605" y="33767"/>
                </a:lnTo>
                <a:cubicBezTo>
                  <a:pt x="74605" y="34798"/>
                  <a:pt x="75122" y="35571"/>
                  <a:pt x="76412" y="35571"/>
                </a:cubicBezTo>
                <a:cubicBezTo>
                  <a:pt x="77445" y="35571"/>
                  <a:pt x="77961" y="34798"/>
                  <a:pt x="77961" y="33767"/>
                </a:cubicBezTo>
                <a:lnTo>
                  <a:pt x="77961" y="21394"/>
                </a:lnTo>
                <a:close/>
                <a:moveTo>
                  <a:pt x="52662" y="21394"/>
                </a:moveTo>
                <a:cubicBezTo>
                  <a:pt x="49565" y="21394"/>
                  <a:pt x="46983" y="21910"/>
                  <a:pt x="44144" y="22683"/>
                </a:cubicBezTo>
                <a:lnTo>
                  <a:pt x="44144" y="32993"/>
                </a:lnTo>
                <a:cubicBezTo>
                  <a:pt x="44144" y="34798"/>
                  <a:pt x="43627" y="36344"/>
                  <a:pt x="42336" y="37375"/>
                </a:cubicBezTo>
                <a:cubicBezTo>
                  <a:pt x="41304" y="38406"/>
                  <a:pt x="39755" y="38922"/>
                  <a:pt x="38206" y="38922"/>
                </a:cubicBezTo>
                <a:cubicBezTo>
                  <a:pt x="36657" y="38922"/>
                  <a:pt x="35366" y="38406"/>
                  <a:pt x="34076" y="37375"/>
                </a:cubicBezTo>
                <a:cubicBezTo>
                  <a:pt x="33043" y="36344"/>
                  <a:pt x="32269" y="34798"/>
                  <a:pt x="32269" y="32993"/>
                </a:cubicBezTo>
                <a:lnTo>
                  <a:pt x="32269" y="29127"/>
                </a:lnTo>
                <a:cubicBezTo>
                  <a:pt x="25815" y="34798"/>
                  <a:pt x="21426" y="43046"/>
                  <a:pt x="21426" y="52326"/>
                </a:cubicBezTo>
                <a:lnTo>
                  <a:pt x="21426" y="322719"/>
                </a:lnTo>
                <a:cubicBezTo>
                  <a:pt x="21426" y="333802"/>
                  <a:pt x="27364" y="343340"/>
                  <a:pt x="36141" y="349010"/>
                </a:cubicBezTo>
                <a:lnTo>
                  <a:pt x="36141" y="332771"/>
                </a:lnTo>
                <a:lnTo>
                  <a:pt x="40271" y="332771"/>
                </a:lnTo>
                <a:lnTo>
                  <a:pt x="40271" y="351073"/>
                </a:lnTo>
                <a:cubicBezTo>
                  <a:pt x="44144" y="352877"/>
                  <a:pt x="48274" y="353650"/>
                  <a:pt x="52662" y="353650"/>
                </a:cubicBezTo>
                <a:lnTo>
                  <a:pt x="70733" y="353650"/>
                </a:lnTo>
                <a:cubicBezTo>
                  <a:pt x="70733" y="353392"/>
                  <a:pt x="70475" y="353135"/>
                  <a:pt x="70475" y="352877"/>
                </a:cubicBezTo>
                <a:lnTo>
                  <a:pt x="70475" y="338958"/>
                </a:lnTo>
                <a:cubicBezTo>
                  <a:pt x="70475" y="336896"/>
                  <a:pt x="70991" y="335349"/>
                  <a:pt x="72282" y="334318"/>
                </a:cubicBezTo>
                <a:cubicBezTo>
                  <a:pt x="73315" y="333287"/>
                  <a:pt x="74863" y="332771"/>
                  <a:pt x="76412" y="332771"/>
                </a:cubicBezTo>
                <a:cubicBezTo>
                  <a:pt x="77961" y="332771"/>
                  <a:pt x="79252" y="333287"/>
                  <a:pt x="80543" y="334318"/>
                </a:cubicBezTo>
                <a:cubicBezTo>
                  <a:pt x="81575" y="335349"/>
                  <a:pt x="82350" y="336896"/>
                  <a:pt x="82350" y="338958"/>
                </a:cubicBezTo>
                <a:lnTo>
                  <a:pt x="82350" y="352877"/>
                </a:lnTo>
                <a:cubicBezTo>
                  <a:pt x="82350" y="353135"/>
                  <a:pt x="81834" y="353392"/>
                  <a:pt x="81834" y="353650"/>
                </a:cubicBezTo>
                <a:lnTo>
                  <a:pt x="112295" y="353650"/>
                </a:lnTo>
                <a:lnTo>
                  <a:pt x="112295" y="332771"/>
                </a:lnTo>
                <a:lnTo>
                  <a:pt x="116426" y="332771"/>
                </a:lnTo>
                <a:lnTo>
                  <a:pt x="116426" y="353650"/>
                </a:lnTo>
                <a:lnTo>
                  <a:pt x="150243" y="353650"/>
                </a:lnTo>
                <a:lnTo>
                  <a:pt x="150243" y="332771"/>
                </a:lnTo>
                <a:lnTo>
                  <a:pt x="154374" y="332771"/>
                </a:lnTo>
                <a:lnTo>
                  <a:pt x="154374" y="353650"/>
                </a:lnTo>
                <a:lnTo>
                  <a:pt x="188708" y="353650"/>
                </a:lnTo>
                <a:lnTo>
                  <a:pt x="188708" y="332771"/>
                </a:lnTo>
                <a:lnTo>
                  <a:pt x="192839" y="332771"/>
                </a:lnTo>
                <a:lnTo>
                  <a:pt x="192839" y="353650"/>
                </a:lnTo>
                <a:lnTo>
                  <a:pt x="223042" y="353650"/>
                </a:lnTo>
                <a:cubicBezTo>
                  <a:pt x="223042" y="353392"/>
                  <a:pt x="222784" y="353135"/>
                  <a:pt x="222784" y="352877"/>
                </a:cubicBezTo>
                <a:lnTo>
                  <a:pt x="222784" y="338958"/>
                </a:lnTo>
                <a:cubicBezTo>
                  <a:pt x="222784" y="336896"/>
                  <a:pt x="223301" y="335349"/>
                  <a:pt x="224591" y="334318"/>
                </a:cubicBezTo>
                <a:cubicBezTo>
                  <a:pt x="225624" y="333287"/>
                  <a:pt x="227173" y="332771"/>
                  <a:pt x="228722" y="332771"/>
                </a:cubicBezTo>
                <a:cubicBezTo>
                  <a:pt x="230271" y="332771"/>
                  <a:pt x="231561" y="333287"/>
                  <a:pt x="232852" y="334318"/>
                </a:cubicBezTo>
                <a:cubicBezTo>
                  <a:pt x="233885" y="335349"/>
                  <a:pt x="234659" y="336896"/>
                  <a:pt x="234659" y="338958"/>
                </a:cubicBezTo>
                <a:lnTo>
                  <a:pt x="234659" y="352877"/>
                </a:lnTo>
                <a:cubicBezTo>
                  <a:pt x="234659" y="353135"/>
                  <a:pt x="234143" y="353392"/>
                  <a:pt x="234143" y="353650"/>
                </a:cubicBezTo>
                <a:lnTo>
                  <a:pt x="264605" y="353650"/>
                </a:lnTo>
                <a:lnTo>
                  <a:pt x="264605" y="332771"/>
                </a:lnTo>
                <a:lnTo>
                  <a:pt x="268735" y="332771"/>
                </a:lnTo>
                <a:lnTo>
                  <a:pt x="268735" y="353650"/>
                </a:lnTo>
                <a:lnTo>
                  <a:pt x="302811" y="353650"/>
                </a:lnTo>
                <a:lnTo>
                  <a:pt x="302811" y="332771"/>
                </a:lnTo>
                <a:lnTo>
                  <a:pt x="306683" y="332771"/>
                </a:lnTo>
                <a:lnTo>
                  <a:pt x="306683" y="353650"/>
                </a:lnTo>
                <a:lnTo>
                  <a:pt x="339727" y="353650"/>
                </a:lnTo>
                <a:lnTo>
                  <a:pt x="339727" y="332771"/>
                </a:lnTo>
                <a:lnTo>
                  <a:pt x="343857" y="332771"/>
                </a:lnTo>
                <a:lnTo>
                  <a:pt x="343857" y="353650"/>
                </a:lnTo>
                <a:lnTo>
                  <a:pt x="374319" y="353650"/>
                </a:lnTo>
                <a:cubicBezTo>
                  <a:pt x="374319" y="353392"/>
                  <a:pt x="373802" y="353135"/>
                  <a:pt x="373802" y="352877"/>
                </a:cubicBezTo>
                <a:lnTo>
                  <a:pt x="373802" y="338958"/>
                </a:lnTo>
                <a:cubicBezTo>
                  <a:pt x="373802" y="336896"/>
                  <a:pt x="374577" y="335349"/>
                  <a:pt x="375609" y="334318"/>
                </a:cubicBezTo>
                <a:cubicBezTo>
                  <a:pt x="376900" y="333287"/>
                  <a:pt x="378191" y="332771"/>
                  <a:pt x="379740" y="332771"/>
                </a:cubicBezTo>
                <a:cubicBezTo>
                  <a:pt x="381289" y="332771"/>
                  <a:pt x="382838" y="333287"/>
                  <a:pt x="383870" y="334318"/>
                </a:cubicBezTo>
                <a:cubicBezTo>
                  <a:pt x="385161" y="335349"/>
                  <a:pt x="385677" y="336896"/>
                  <a:pt x="385677" y="338958"/>
                </a:cubicBezTo>
                <a:lnTo>
                  <a:pt x="385677" y="352877"/>
                </a:lnTo>
                <a:cubicBezTo>
                  <a:pt x="385677" y="353135"/>
                  <a:pt x="385419" y="353392"/>
                  <a:pt x="385419" y="353650"/>
                </a:cubicBezTo>
                <a:lnTo>
                  <a:pt x="415881" y="353650"/>
                </a:lnTo>
                <a:lnTo>
                  <a:pt x="415881" y="332771"/>
                </a:lnTo>
                <a:lnTo>
                  <a:pt x="420011" y="332771"/>
                </a:lnTo>
                <a:lnTo>
                  <a:pt x="420011" y="353650"/>
                </a:lnTo>
                <a:lnTo>
                  <a:pt x="453829" y="353650"/>
                </a:lnTo>
                <a:lnTo>
                  <a:pt x="453829" y="332771"/>
                </a:lnTo>
                <a:lnTo>
                  <a:pt x="457960" y="332771"/>
                </a:lnTo>
                <a:lnTo>
                  <a:pt x="457960" y="353650"/>
                </a:lnTo>
                <a:lnTo>
                  <a:pt x="492035" y="353650"/>
                </a:lnTo>
                <a:lnTo>
                  <a:pt x="492035" y="332771"/>
                </a:lnTo>
                <a:lnTo>
                  <a:pt x="495908" y="332771"/>
                </a:lnTo>
                <a:lnTo>
                  <a:pt x="495908" y="353650"/>
                </a:lnTo>
                <a:lnTo>
                  <a:pt x="526369" y="353650"/>
                </a:lnTo>
                <a:cubicBezTo>
                  <a:pt x="526369" y="353392"/>
                  <a:pt x="526111" y="353135"/>
                  <a:pt x="526111" y="352877"/>
                </a:cubicBezTo>
                <a:lnTo>
                  <a:pt x="526111" y="338958"/>
                </a:lnTo>
                <a:cubicBezTo>
                  <a:pt x="526111" y="336896"/>
                  <a:pt x="526628" y="335349"/>
                  <a:pt x="527918" y="334318"/>
                </a:cubicBezTo>
                <a:cubicBezTo>
                  <a:pt x="528951" y="333287"/>
                  <a:pt x="530500" y="332771"/>
                  <a:pt x="532049" y="332771"/>
                </a:cubicBezTo>
                <a:cubicBezTo>
                  <a:pt x="533598" y="332771"/>
                  <a:pt x="534888" y="333287"/>
                  <a:pt x="536179" y="334318"/>
                </a:cubicBezTo>
                <a:cubicBezTo>
                  <a:pt x="537212" y="335349"/>
                  <a:pt x="537986" y="336896"/>
                  <a:pt x="537986" y="338958"/>
                </a:cubicBezTo>
                <a:lnTo>
                  <a:pt x="537986" y="352877"/>
                </a:lnTo>
                <a:cubicBezTo>
                  <a:pt x="537986" y="353135"/>
                  <a:pt x="537728" y="353392"/>
                  <a:pt x="537470" y="353650"/>
                </a:cubicBezTo>
                <a:lnTo>
                  <a:pt x="555540" y="353650"/>
                </a:lnTo>
                <a:cubicBezTo>
                  <a:pt x="559929" y="353650"/>
                  <a:pt x="564059" y="352877"/>
                  <a:pt x="567932" y="351073"/>
                </a:cubicBezTo>
                <a:lnTo>
                  <a:pt x="567932" y="332771"/>
                </a:lnTo>
                <a:lnTo>
                  <a:pt x="572062" y="332771"/>
                </a:lnTo>
                <a:lnTo>
                  <a:pt x="572062" y="349010"/>
                </a:lnTo>
                <a:cubicBezTo>
                  <a:pt x="580839" y="343340"/>
                  <a:pt x="586777" y="333802"/>
                  <a:pt x="586777" y="322719"/>
                </a:cubicBezTo>
                <a:lnTo>
                  <a:pt x="586777" y="52326"/>
                </a:lnTo>
                <a:cubicBezTo>
                  <a:pt x="586777" y="43046"/>
                  <a:pt x="582388" y="34798"/>
                  <a:pt x="575934" y="29127"/>
                </a:cubicBezTo>
                <a:lnTo>
                  <a:pt x="575934" y="32993"/>
                </a:lnTo>
                <a:cubicBezTo>
                  <a:pt x="575934" y="34798"/>
                  <a:pt x="575160" y="36344"/>
                  <a:pt x="574127" y="37375"/>
                </a:cubicBezTo>
                <a:cubicBezTo>
                  <a:pt x="572837" y="38406"/>
                  <a:pt x="571546" y="38922"/>
                  <a:pt x="569997" y="38922"/>
                </a:cubicBezTo>
                <a:cubicBezTo>
                  <a:pt x="568448" y="38922"/>
                  <a:pt x="566899" y="38406"/>
                  <a:pt x="565867" y="37375"/>
                </a:cubicBezTo>
                <a:cubicBezTo>
                  <a:pt x="564576" y="36344"/>
                  <a:pt x="564059" y="34798"/>
                  <a:pt x="564059" y="32993"/>
                </a:cubicBezTo>
                <a:lnTo>
                  <a:pt x="564059" y="22683"/>
                </a:lnTo>
                <a:cubicBezTo>
                  <a:pt x="561220" y="21910"/>
                  <a:pt x="558638" y="21394"/>
                  <a:pt x="555540" y="21394"/>
                </a:cubicBezTo>
                <a:lnTo>
                  <a:pt x="537728" y="21394"/>
                </a:lnTo>
                <a:lnTo>
                  <a:pt x="537728" y="32993"/>
                </a:lnTo>
                <a:cubicBezTo>
                  <a:pt x="537728" y="34798"/>
                  <a:pt x="537212" y="36344"/>
                  <a:pt x="535921" y="37375"/>
                </a:cubicBezTo>
                <a:cubicBezTo>
                  <a:pt x="534888" y="38406"/>
                  <a:pt x="533340" y="38922"/>
                  <a:pt x="531791" y="38922"/>
                </a:cubicBezTo>
                <a:cubicBezTo>
                  <a:pt x="530242" y="38922"/>
                  <a:pt x="528951" y="38406"/>
                  <a:pt x="527660" y="37375"/>
                </a:cubicBezTo>
                <a:cubicBezTo>
                  <a:pt x="526628" y="36344"/>
                  <a:pt x="526111" y="34798"/>
                  <a:pt x="526111" y="32993"/>
                </a:cubicBezTo>
                <a:lnTo>
                  <a:pt x="526111" y="21394"/>
                </a:lnTo>
                <a:lnTo>
                  <a:pt x="499780" y="21394"/>
                </a:lnTo>
                <a:lnTo>
                  <a:pt x="499780" y="32993"/>
                </a:lnTo>
                <a:cubicBezTo>
                  <a:pt x="499780" y="34798"/>
                  <a:pt x="499264" y="36344"/>
                  <a:pt x="497973" y="37375"/>
                </a:cubicBezTo>
                <a:cubicBezTo>
                  <a:pt x="496682" y="38406"/>
                  <a:pt x="495391" y="38922"/>
                  <a:pt x="493842" y="38922"/>
                </a:cubicBezTo>
                <a:cubicBezTo>
                  <a:pt x="492294" y="38922"/>
                  <a:pt x="491003" y="38406"/>
                  <a:pt x="489712" y="37375"/>
                </a:cubicBezTo>
                <a:cubicBezTo>
                  <a:pt x="488679" y="36344"/>
                  <a:pt x="487905" y="34798"/>
                  <a:pt x="487905" y="32993"/>
                </a:cubicBezTo>
                <a:lnTo>
                  <a:pt x="487905" y="21394"/>
                </a:lnTo>
                <a:lnTo>
                  <a:pt x="461574" y="21394"/>
                </a:lnTo>
                <a:lnTo>
                  <a:pt x="461574" y="32993"/>
                </a:lnTo>
                <a:cubicBezTo>
                  <a:pt x="461574" y="34798"/>
                  <a:pt x="461057" y="36344"/>
                  <a:pt x="459767" y="37375"/>
                </a:cubicBezTo>
                <a:cubicBezTo>
                  <a:pt x="458734" y="38406"/>
                  <a:pt x="457185" y="38922"/>
                  <a:pt x="455636" y="38922"/>
                </a:cubicBezTo>
                <a:cubicBezTo>
                  <a:pt x="454087" y="38922"/>
                  <a:pt x="452797" y="38406"/>
                  <a:pt x="451506" y="37375"/>
                </a:cubicBezTo>
                <a:cubicBezTo>
                  <a:pt x="450473" y="36344"/>
                  <a:pt x="449957" y="34798"/>
                  <a:pt x="449957" y="32993"/>
                </a:cubicBezTo>
                <a:lnTo>
                  <a:pt x="449957" y="21394"/>
                </a:lnTo>
                <a:lnTo>
                  <a:pt x="423625" y="21394"/>
                </a:lnTo>
                <a:lnTo>
                  <a:pt x="423625" y="32993"/>
                </a:lnTo>
                <a:cubicBezTo>
                  <a:pt x="423625" y="34798"/>
                  <a:pt x="423109" y="36344"/>
                  <a:pt x="421818" y="37375"/>
                </a:cubicBezTo>
                <a:cubicBezTo>
                  <a:pt x="420786" y="38406"/>
                  <a:pt x="419237" y="38922"/>
                  <a:pt x="417688" y="38922"/>
                </a:cubicBezTo>
                <a:cubicBezTo>
                  <a:pt x="416139" y="38922"/>
                  <a:pt x="414848" y="38406"/>
                  <a:pt x="413558" y="37375"/>
                </a:cubicBezTo>
                <a:cubicBezTo>
                  <a:pt x="412525" y="36344"/>
                  <a:pt x="411751" y="34798"/>
                  <a:pt x="411751" y="32993"/>
                </a:cubicBezTo>
                <a:lnTo>
                  <a:pt x="411751" y="21394"/>
                </a:lnTo>
                <a:lnTo>
                  <a:pt x="385677" y="21394"/>
                </a:lnTo>
                <a:lnTo>
                  <a:pt x="385677" y="32993"/>
                </a:lnTo>
                <a:cubicBezTo>
                  <a:pt x="385677" y="34798"/>
                  <a:pt x="384903" y="36344"/>
                  <a:pt x="383870" y="37375"/>
                </a:cubicBezTo>
                <a:cubicBezTo>
                  <a:pt x="382580" y="38406"/>
                  <a:pt x="381289" y="38922"/>
                  <a:pt x="379740" y="38922"/>
                </a:cubicBezTo>
                <a:cubicBezTo>
                  <a:pt x="378191" y="38922"/>
                  <a:pt x="376642" y="38406"/>
                  <a:pt x="375609" y="37375"/>
                </a:cubicBezTo>
                <a:cubicBezTo>
                  <a:pt x="374319" y="36344"/>
                  <a:pt x="373802" y="34798"/>
                  <a:pt x="373802" y="32993"/>
                </a:cubicBezTo>
                <a:lnTo>
                  <a:pt x="373802" y="21394"/>
                </a:lnTo>
                <a:lnTo>
                  <a:pt x="347471" y="21394"/>
                </a:lnTo>
                <a:lnTo>
                  <a:pt x="347471" y="32993"/>
                </a:lnTo>
                <a:cubicBezTo>
                  <a:pt x="347471" y="34798"/>
                  <a:pt x="346955" y="36344"/>
                  <a:pt x="345664" y="37375"/>
                </a:cubicBezTo>
                <a:cubicBezTo>
                  <a:pt x="344631" y="38406"/>
                  <a:pt x="343082" y="38922"/>
                  <a:pt x="341534" y="38922"/>
                </a:cubicBezTo>
                <a:cubicBezTo>
                  <a:pt x="339985" y="38922"/>
                  <a:pt x="338694" y="38406"/>
                  <a:pt x="337403" y="37375"/>
                </a:cubicBezTo>
                <a:cubicBezTo>
                  <a:pt x="336371" y="36344"/>
                  <a:pt x="335854" y="34798"/>
                  <a:pt x="335854" y="32993"/>
                </a:cubicBezTo>
                <a:lnTo>
                  <a:pt x="335854" y="21394"/>
                </a:lnTo>
                <a:lnTo>
                  <a:pt x="310556" y="21394"/>
                </a:lnTo>
                <a:lnTo>
                  <a:pt x="310556" y="32993"/>
                </a:lnTo>
                <a:cubicBezTo>
                  <a:pt x="310556" y="34798"/>
                  <a:pt x="309781" y="36344"/>
                  <a:pt x="308748" y="37375"/>
                </a:cubicBezTo>
                <a:cubicBezTo>
                  <a:pt x="307458" y="38406"/>
                  <a:pt x="306167" y="38922"/>
                  <a:pt x="304618" y="38922"/>
                </a:cubicBezTo>
                <a:cubicBezTo>
                  <a:pt x="303069" y="38922"/>
                  <a:pt x="301520" y="38406"/>
                  <a:pt x="300488" y="37375"/>
                </a:cubicBezTo>
                <a:cubicBezTo>
                  <a:pt x="299197" y="36344"/>
                  <a:pt x="298681" y="34798"/>
                  <a:pt x="298681" y="32993"/>
                </a:cubicBezTo>
                <a:lnTo>
                  <a:pt x="298681" y="21394"/>
                </a:lnTo>
                <a:lnTo>
                  <a:pt x="272349" y="21394"/>
                </a:lnTo>
                <a:lnTo>
                  <a:pt x="272349" y="32993"/>
                </a:lnTo>
                <a:cubicBezTo>
                  <a:pt x="272349" y="34798"/>
                  <a:pt x="271833" y="36344"/>
                  <a:pt x="270542" y="37375"/>
                </a:cubicBezTo>
                <a:cubicBezTo>
                  <a:pt x="269510" y="38406"/>
                  <a:pt x="268219" y="38922"/>
                  <a:pt x="266670" y="38922"/>
                </a:cubicBezTo>
                <a:cubicBezTo>
                  <a:pt x="265121" y="38922"/>
                  <a:pt x="263572" y="38406"/>
                  <a:pt x="262539" y="37375"/>
                </a:cubicBezTo>
                <a:cubicBezTo>
                  <a:pt x="261249" y="36344"/>
                  <a:pt x="260732" y="34798"/>
                  <a:pt x="260732" y="32993"/>
                </a:cubicBezTo>
                <a:lnTo>
                  <a:pt x="260732" y="21394"/>
                </a:lnTo>
                <a:lnTo>
                  <a:pt x="234401" y="21394"/>
                </a:lnTo>
                <a:lnTo>
                  <a:pt x="234401" y="32993"/>
                </a:lnTo>
                <a:cubicBezTo>
                  <a:pt x="234401" y="34798"/>
                  <a:pt x="233885" y="36344"/>
                  <a:pt x="232594" y="37375"/>
                </a:cubicBezTo>
                <a:cubicBezTo>
                  <a:pt x="231561" y="38406"/>
                  <a:pt x="230012" y="38922"/>
                  <a:pt x="228464" y="38922"/>
                </a:cubicBezTo>
                <a:cubicBezTo>
                  <a:pt x="226915" y="38922"/>
                  <a:pt x="225624" y="38406"/>
                  <a:pt x="224333" y="37375"/>
                </a:cubicBezTo>
                <a:cubicBezTo>
                  <a:pt x="223301" y="36344"/>
                  <a:pt x="222526" y="34798"/>
                  <a:pt x="222526" y="32993"/>
                </a:cubicBezTo>
                <a:lnTo>
                  <a:pt x="222526" y="21394"/>
                </a:lnTo>
                <a:lnTo>
                  <a:pt x="196453" y="21394"/>
                </a:lnTo>
                <a:lnTo>
                  <a:pt x="196453" y="32993"/>
                </a:lnTo>
                <a:cubicBezTo>
                  <a:pt x="196453" y="34798"/>
                  <a:pt x="195678" y="36344"/>
                  <a:pt x="194646" y="37375"/>
                </a:cubicBezTo>
                <a:cubicBezTo>
                  <a:pt x="193355" y="38406"/>
                  <a:pt x="192064" y="38922"/>
                  <a:pt x="190515" y="38922"/>
                </a:cubicBezTo>
                <a:cubicBezTo>
                  <a:pt x="188967" y="38922"/>
                  <a:pt x="187418" y="38406"/>
                  <a:pt x="186385" y="37375"/>
                </a:cubicBezTo>
                <a:cubicBezTo>
                  <a:pt x="185094" y="36344"/>
                  <a:pt x="184578" y="34798"/>
                  <a:pt x="184578" y="32993"/>
                </a:cubicBezTo>
                <a:lnTo>
                  <a:pt x="184578" y="21394"/>
                </a:lnTo>
                <a:lnTo>
                  <a:pt x="158246" y="21394"/>
                </a:lnTo>
                <a:lnTo>
                  <a:pt x="158246" y="32993"/>
                </a:lnTo>
                <a:cubicBezTo>
                  <a:pt x="158246" y="34798"/>
                  <a:pt x="157730" y="36344"/>
                  <a:pt x="156439" y="37375"/>
                </a:cubicBezTo>
                <a:cubicBezTo>
                  <a:pt x="155406" y="38406"/>
                  <a:pt x="153858" y="38922"/>
                  <a:pt x="152309" y="38922"/>
                </a:cubicBezTo>
                <a:cubicBezTo>
                  <a:pt x="150760" y="38922"/>
                  <a:pt x="149469" y="38406"/>
                  <a:pt x="148178" y="37375"/>
                </a:cubicBezTo>
                <a:cubicBezTo>
                  <a:pt x="147146" y="36344"/>
                  <a:pt x="146371" y="34798"/>
                  <a:pt x="146371" y="32993"/>
                </a:cubicBezTo>
                <a:lnTo>
                  <a:pt x="146371" y="21394"/>
                </a:lnTo>
                <a:lnTo>
                  <a:pt x="120298" y="21394"/>
                </a:lnTo>
                <a:lnTo>
                  <a:pt x="120298" y="32993"/>
                </a:lnTo>
                <a:cubicBezTo>
                  <a:pt x="120298" y="34798"/>
                  <a:pt x="119782" y="36344"/>
                  <a:pt x="118491" y="37375"/>
                </a:cubicBezTo>
                <a:cubicBezTo>
                  <a:pt x="117200" y="38406"/>
                  <a:pt x="115909" y="38922"/>
                  <a:pt x="114361" y="38922"/>
                </a:cubicBezTo>
                <a:cubicBezTo>
                  <a:pt x="112812" y="38922"/>
                  <a:pt x="111521" y="38406"/>
                  <a:pt x="110230" y="37375"/>
                </a:cubicBezTo>
                <a:cubicBezTo>
                  <a:pt x="108939" y="36344"/>
                  <a:pt x="108423" y="34798"/>
                  <a:pt x="108423" y="32993"/>
                </a:cubicBezTo>
                <a:lnTo>
                  <a:pt x="108423" y="21394"/>
                </a:lnTo>
                <a:lnTo>
                  <a:pt x="82350" y="21394"/>
                </a:lnTo>
                <a:lnTo>
                  <a:pt x="82350" y="32993"/>
                </a:lnTo>
                <a:cubicBezTo>
                  <a:pt x="82350" y="34798"/>
                  <a:pt x="81575" y="36344"/>
                  <a:pt x="80543" y="37375"/>
                </a:cubicBezTo>
                <a:cubicBezTo>
                  <a:pt x="79252" y="38406"/>
                  <a:pt x="77961" y="38922"/>
                  <a:pt x="76412" y="38922"/>
                </a:cubicBezTo>
                <a:cubicBezTo>
                  <a:pt x="74863" y="38922"/>
                  <a:pt x="73315" y="38406"/>
                  <a:pt x="72282" y="37375"/>
                </a:cubicBezTo>
                <a:cubicBezTo>
                  <a:pt x="70991" y="36344"/>
                  <a:pt x="70475" y="34798"/>
                  <a:pt x="70475" y="32993"/>
                </a:cubicBezTo>
                <a:lnTo>
                  <a:pt x="70475" y="21394"/>
                </a:lnTo>
                <a:close/>
                <a:moveTo>
                  <a:pt x="52662" y="0"/>
                </a:moveTo>
                <a:lnTo>
                  <a:pt x="555540" y="0"/>
                </a:lnTo>
                <a:cubicBezTo>
                  <a:pt x="584712" y="0"/>
                  <a:pt x="608203" y="23456"/>
                  <a:pt x="608203" y="52326"/>
                </a:cubicBezTo>
                <a:lnTo>
                  <a:pt x="608203" y="386902"/>
                </a:lnTo>
                <a:cubicBezTo>
                  <a:pt x="608203" y="415771"/>
                  <a:pt x="584712" y="439485"/>
                  <a:pt x="555540" y="439485"/>
                </a:cubicBezTo>
                <a:lnTo>
                  <a:pt x="325528" y="439485"/>
                </a:lnTo>
                <a:lnTo>
                  <a:pt x="325528" y="484078"/>
                </a:lnTo>
                <a:lnTo>
                  <a:pt x="486614" y="484078"/>
                </a:lnTo>
                <a:lnTo>
                  <a:pt x="508041" y="505472"/>
                </a:lnTo>
                <a:lnTo>
                  <a:pt x="508041" y="527124"/>
                </a:lnTo>
                <a:lnTo>
                  <a:pt x="100162" y="527124"/>
                </a:lnTo>
                <a:lnTo>
                  <a:pt x="100162" y="505472"/>
                </a:lnTo>
                <a:lnTo>
                  <a:pt x="121589" y="484078"/>
                </a:lnTo>
                <a:lnTo>
                  <a:pt x="282675" y="484078"/>
                </a:lnTo>
                <a:lnTo>
                  <a:pt x="282675" y="439485"/>
                </a:lnTo>
                <a:lnTo>
                  <a:pt x="52662" y="439485"/>
                </a:lnTo>
                <a:cubicBezTo>
                  <a:pt x="23750" y="439485"/>
                  <a:pt x="0" y="415771"/>
                  <a:pt x="0" y="386902"/>
                </a:cubicBezTo>
                <a:lnTo>
                  <a:pt x="0" y="52326"/>
                </a:lnTo>
                <a:cubicBezTo>
                  <a:pt x="0" y="23456"/>
                  <a:pt x="23750" y="0"/>
                  <a:pt x="52662" y="0"/>
                </a:cubicBezTo>
                <a:close/>
              </a:path>
            </a:pathLst>
          </a:custGeom>
          <a:solidFill>
            <a:srgbClr val="00B0F0"/>
          </a:solidFill>
          <a:ln>
            <a:noFill/>
          </a:ln>
        </p:spPr>
      </p:sp>
      <p:sp>
        <p:nvSpPr>
          <p:cNvPr id="25" name="KSO_Shape">
            <a:extLst>
              <a:ext uri="{FF2B5EF4-FFF2-40B4-BE49-F238E27FC236}">
                <a16:creationId xmlns:a16="http://schemas.microsoft.com/office/drawing/2014/main" id="{BC5928AA-9DCE-4316-AA1C-404D0C4CBFA4}"/>
              </a:ext>
            </a:extLst>
          </p:cNvPr>
          <p:cNvSpPr>
            <a:spLocks/>
          </p:cNvSpPr>
          <p:nvPr/>
        </p:nvSpPr>
        <p:spPr bwMode="auto">
          <a:xfrm>
            <a:off x="8223266" y="3509475"/>
            <a:ext cx="697198" cy="685736"/>
          </a:xfrm>
          <a:custGeom>
            <a:avLst/>
            <a:gdLst>
              <a:gd name="T0" fmla="*/ 346433 w 5026"/>
              <a:gd name="T1" fmla="*/ 0 h 5027"/>
              <a:gd name="T2" fmla="*/ 293748 w 5026"/>
              <a:gd name="T3" fmla="*/ 4164 h 5027"/>
              <a:gd name="T4" fmla="*/ 243337 w 5026"/>
              <a:gd name="T5" fmla="*/ 15897 h 5027"/>
              <a:gd name="T6" fmla="*/ 196337 w 5026"/>
              <a:gd name="T7" fmla="*/ 34065 h 5027"/>
              <a:gd name="T8" fmla="*/ 153128 w 5026"/>
              <a:gd name="T9" fmla="*/ 59046 h 5027"/>
              <a:gd name="T10" fmla="*/ 113709 w 5026"/>
              <a:gd name="T11" fmla="*/ 90083 h 5027"/>
              <a:gd name="T12" fmla="*/ 79217 w 5026"/>
              <a:gd name="T13" fmla="*/ 126041 h 5027"/>
              <a:gd name="T14" fmla="*/ 50411 w 5026"/>
              <a:gd name="T15" fmla="*/ 166541 h 5027"/>
              <a:gd name="T16" fmla="*/ 27290 w 5026"/>
              <a:gd name="T17" fmla="*/ 211204 h 5027"/>
              <a:gd name="T18" fmla="*/ 10992 w 5026"/>
              <a:gd name="T19" fmla="*/ 259652 h 5027"/>
              <a:gd name="T20" fmla="*/ 1895 w 5026"/>
              <a:gd name="T21" fmla="*/ 310750 h 5027"/>
              <a:gd name="T22" fmla="*/ 0 w 5026"/>
              <a:gd name="T23" fmla="*/ 1556777 h 5027"/>
              <a:gd name="T24" fmla="*/ 1895 w 5026"/>
              <a:gd name="T25" fmla="*/ 1591978 h 5027"/>
              <a:gd name="T26" fmla="*/ 10992 w 5026"/>
              <a:gd name="T27" fmla="*/ 1643076 h 5027"/>
              <a:gd name="T28" fmla="*/ 27290 w 5026"/>
              <a:gd name="T29" fmla="*/ 1691524 h 5027"/>
              <a:gd name="T30" fmla="*/ 50411 w 5026"/>
              <a:gd name="T31" fmla="*/ 1736566 h 5027"/>
              <a:gd name="T32" fmla="*/ 79217 w 5026"/>
              <a:gd name="T33" fmla="*/ 1777065 h 5027"/>
              <a:gd name="T34" fmla="*/ 113709 w 5026"/>
              <a:gd name="T35" fmla="*/ 1812645 h 5027"/>
              <a:gd name="T36" fmla="*/ 153128 w 5026"/>
              <a:gd name="T37" fmla="*/ 1843682 h 5027"/>
              <a:gd name="T38" fmla="*/ 196337 w 5026"/>
              <a:gd name="T39" fmla="*/ 1868663 h 5027"/>
              <a:gd name="T40" fmla="*/ 243337 w 5026"/>
              <a:gd name="T41" fmla="*/ 1887209 h 5027"/>
              <a:gd name="T42" fmla="*/ 293748 w 5026"/>
              <a:gd name="T43" fmla="*/ 1898564 h 5027"/>
              <a:gd name="T44" fmla="*/ 346433 w 5026"/>
              <a:gd name="T45" fmla="*/ 1902728 h 5027"/>
              <a:gd name="T46" fmla="*/ 1576761 w 5026"/>
              <a:gd name="T47" fmla="*/ 1901971 h 5027"/>
              <a:gd name="T48" fmla="*/ 1628688 w 5026"/>
              <a:gd name="T49" fmla="*/ 1895536 h 5027"/>
              <a:gd name="T50" fmla="*/ 1677962 w 5026"/>
              <a:gd name="T51" fmla="*/ 1881532 h 5027"/>
              <a:gd name="T52" fmla="*/ 1723824 w 5026"/>
              <a:gd name="T53" fmla="*/ 1861093 h 5027"/>
              <a:gd name="T54" fmla="*/ 1766275 w 5026"/>
              <a:gd name="T55" fmla="*/ 1834219 h 5027"/>
              <a:gd name="T56" fmla="*/ 1803799 w 5026"/>
              <a:gd name="T57" fmla="*/ 1801290 h 5027"/>
              <a:gd name="T58" fmla="*/ 1836396 w 5026"/>
              <a:gd name="T59" fmla="*/ 1763818 h 5027"/>
              <a:gd name="T60" fmla="*/ 1863686 w 5026"/>
              <a:gd name="T61" fmla="*/ 1721426 h 5027"/>
              <a:gd name="T62" fmla="*/ 1884153 w 5026"/>
              <a:gd name="T63" fmla="*/ 1675627 h 5027"/>
              <a:gd name="T64" fmla="*/ 1898177 w 5026"/>
              <a:gd name="T65" fmla="*/ 1626422 h 5027"/>
              <a:gd name="T66" fmla="*/ 1904621 w 5026"/>
              <a:gd name="T67" fmla="*/ 1574567 h 5027"/>
              <a:gd name="T68" fmla="*/ 1905000 w 5026"/>
              <a:gd name="T69" fmla="*/ 345951 h 5027"/>
              <a:gd name="T70" fmla="*/ 1901210 w 5026"/>
              <a:gd name="T71" fmla="*/ 293339 h 5027"/>
              <a:gd name="T72" fmla="*/ 1889839 w 5026"/>
              <a:gd name="T73" fmla="*/ 242998 h 5027"/>
              <a:gd name="T74" fmla="*/ 1870887 w 5026"/>
              <a:gd name="T75" fmla="*/ 196064 h 5027"/>
              <a:gd name="T76" fmla="*/ 1846250 w 5026"/>
              <a:gd name="T77" fmla="*/ 152915 h 5027"/>
              <a:gd name="T78" fmla="*/ 1815170 w 5026"/>
              <a:gd name="T79" fmla="*/ 113551 h 5027"/>
              <a:gd name="T80" fmla="*/ 1779162 w 5026"/>
              <a:gd name="T81" fmla="*/ 79107 h 5027"/>
              <a:gd name="T82" fmla="*/ 1738606 w 5026"/>
              <a:gd name="T83" fmla="*/ 50341 h 5027"/>
              <a:gd name="T84" fmla="*/ 1693881 w 5026"/>
              <a:gd name="T85" fmla="*/ 27252 h 5027"/>
              <a:gd name="T86" fmla="*/ 1645744 w 5026"/>
              <a:gd name="T87" fmla="*/ 10977 h 5027"/>
              <a:gd name="T88" fmla="*/ 1594196 w 5026"/>
              <a:gd name="T89" fmla="*/ 1893 h 5027"/>
              <a:gd name="T90" fmla="*/ 1559326 w 5026"/>
              <a:gd name="T91" fmla="*/ 1124529 h 5027"/>
              <a:gd name="T92" fmla="*/ 779663 w 5026"/>
              <a:gd name="T93" fmla="*/ 1557156 h 5027"/>
              <a:gd name="T94" fmla="*/ 346433 w 5026"/>
              <a:gd name="T95" fmla="*/ 778578 h 5027"/>
              <a:gd name="T96" fmla="*/ 1126095 w 5026"/>
              <a:gd name="T97" fmla="*/ 345951 h 5027"/>
              <a:gd name="T98" fmla="*/ 1559326 w 5026"/>
              <a:gd name="T99" fmla="*/ 1124529 h 5027"/>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026" h="5027">
                <a:moveTo>
                  <a:pt x="4113" y="0"/>
                </a:moveTo>
                <a:lnTo>
                  <a:pt x="914" y="0"/>
                </a:lnTo>
                <a:lnTo>
                  <a:pt x="867" y="1"/>
                </a:lnTo>
                <a:lnTo>
                  <a:pt x="821" y="5"/>
                </a:lnTo>
                <a:lnTo>
                  <a:pt x="775" y="11"/>
                </a:lnTo>
                <a:lnTo>
                  <a:pt x="730" y="19"/>
                </a:lnTo>
                <a:lnTo>
                  <a:pt x="686" y="29"/>
                </a:lnTo>
                <a:lnTo>
                  <a:pt x="642" y="42"/>
                </a:lnTo>
                <a:lnTo>
                  <a:pt x="599" y="56"/>
                </a:lnTo>
                <a:lnTo>
                  <a:pt x="558" y="72"/>
                </a:lnTo>
                <a:lnTo>
                  <a:pt x="518" y="90"/>
                </a:lnTo>
                <a:lnTo>
                  <a:pt x="478" y="111"/>
                </a:lnTo>
                <a:lnTo>
                  <a:pt x="440" y="133"/>
                </a:lnTo>
                <a:lnTo>
                  <a:pt x="404" y="156"/>
                </a:lnTo>
                <a:lnTo>
                  <a:pt x="368" y="182"/>
                </a:lnTo>
                <a:lnTo>
                  <a:pt x="333" y="209"/>
                </a:lnTo>
                <a:lnTo>
                  <a:pt x="300" y="238"/>
                </a:lnTo>
                <a:lnTo>
                  <a:pt x="268" y="268"/>
                </a:lnTo>
                <a:lnTo>
                  <a:pt x="238" y="300"/>
                </a:lnTo>
                <a:lnTo>
                  <a:pt x="209" y="333"/>
                </a:lnTo>
                <a:lnTo>
                  <a:pt x="181" y="368"/>
                </a:lnTo>
                <a:lnTo>
                  <a:pt x="156" y="404"/>
                </a:lnTo>
                <a:lnTo>
                  <a:pt x="133" y="440"/>
                </a:lnTo>
                <a:lnTo>
                  <a:pt x="111" y="478"/>
                </a:lnTo>
                <a:lnTo>
                  <a:pt x="90" y="518"/>
                </a:lnTo>
                <a:lnTo>
                  <a:pt x="72" y="558"/>
                </a:lnTo>
                <a:lnTo>
                  <a:pt x="56" y="599"/>
                </a:lnTo>
                <a:lnTo>
                  <a:pt x="42" y="642"/>
                </a:lnTo>
                <a:lnTo>
                  <a:pt x="29" y="686"/>
                </a:lnTo>
                <a:lnTo>
                  <a:pt x="19" y="730"/>
                </a:lnTo>
                <a:lnTo>
                  <a:pt x="11" y="775"/>
                </a:lnTo>
                <a:lnTo>
                  <a:pt x="5" y="821"/>
                </a:lnTo>
                <a:lnTo>
                  <a:pt x="1" y="867"/>
                </a:lnTo>
                <a:lnTo>
                  <a:pt x="0" y="914"/>
                </a:lnTo>
                <a:lnTo>
                  <a:pt x="0" y="4113"/>
                </a:lnTo>
                <a:lnTo>
                  <a:pt x="1" y="4160"/>
                </a:lnTo>
                <a:lnTo>
                  <a:pt x="5" y="4206"/>
                </a:lnTo>
                <a:lnTo>
                  <a:pt x="11" y="4252"/>
                </a:lnTo>
                <a:lnTo>
                  <a:pt x="19" y="4297"/>
                </a:lnTo>
                <a:lnTo>
                  <a:pt x="29" y="4341"/>
                </a:lnTo>
                <a:lnTo>
                  <a:pt x="42" y="4385"/>
                </a:lnTo>
                <a:lnTo>
                  <a:pt x="56" y="4427"/>
                </a:lnTo>
                <a:lnTo>
                  <a:pt x="72" y="4469"/>
                </a:lnTo>
                <a:lnTo>
                  <a:pt x="90" y="4509"/>
                </a:lnTo>
                <a:lnTo>
                  <a:pt x="111" y="4548"/>
                </a:lnTo>
                <a:lnTo>
                  <a:pt x="133" y="4588"/>
                </a:lnTo>
                <a:lnTo>
                  <a:pt x="156" y="4624"/>
                </a:lnTo>
                <a:lnTo>
                  <a:pt x="181" y="4660"/>
                </a:lnTo>
                <a:lnTo>
                  <a:pt x="209" y="4695"/>
                </a:lnTo>
                <a:lnTo>
                  <a:pt x="238" y="4728"/>
                </a:lnTo>
                <a:lnTo>
                  <a:pt x="268" y="4759"/>
                </a:lnTo>
                <a:lnTo>
                  <a:pt x="300" y="4789"/>
                </a:lnTo>
                <a:lnTo>
                  <a:pt x="333" y="4818"/>
                </a:lnTo>
                <a:lnTo>
                  <a:pt x="368" y="4846"/>
                </a:lnTo>
                <a:lnTo>
                  <a:pt x="404" y="4871"/>
                </a:lnTo>
                <a:lnTo>
                  <a:pt x="440" y="4895"/>
                </a:lnTo>
                <a:lnTo>
                  <a:pt x="478" y="4917"/>
                </a:lnTo>
                <a:lnTo>
                  <a:pt x="518" y="4937"/>
                </a:lnTo>
                <a:lnTo>
                  <a:pt x="558" y="4955"/>
                </a:lnTo>
                <a:lnTo>
                  <a:pt x="599" y="4971"/>
                </a:lnTo>
                <a:lnTo>
                  <a:pt x="642" y="4986"/>
                </a:lnTo>
                <a:lnTo>
                  <a:pt x="686" y="4999"/>
                </a:lnTo>
                <a:lnTo>
                  <a:pt x="730" y="5008"/>
                </a:lnTo>
                <a:lnTo>
                  <a:pt x="775" y="5016"/>
                </a:lnTo>
                <a:lnTo>
                  <a:pt x="821" y="5022"/>
                </a:lnTo>
                <a:lnTo>
                  <a:pt x="867" y="5025"/>
                </a:lnTo>
                <a:lnTo>
                  <a:pt x="914" y="5027"/>
                </a:lnTo>
                <a:lnTo>
                  <a:pt x="4113" y="5027"/>
                </a:lnTo>
                <a:lnTo>
                  <a:pt x="4160" y="5025"/>
                </a:lnTo>
                <a:lnTo>
                  <a:pt x="4206" y="5022"/>
                </a:lnTo>
                <a:lnTo>
                  <a:pt x="4252" y="5016"/>
                </a:lnTo>
                <a:lnTo>
                  <a:pt x="4297" y="5008"/>
                </a:lnTo>
                <a:lnTo>
                  <a:pt x="4342" y="4999"/>
                </a:lnTo>
                <a:lnTo>
                  <a:pt x="4384" y="4986"/>
                </a:lnTo>
                <a:lnTo>
                  <a:pt x="4427" y="4971"/>
                </a:lnTo>
                <a:lnTo>
                  <a:pt x="4469" y="4955"/>
                </a:lnTo>
                <a:lnTo>
                  <a:pt x="4509" y="4937"/>
                </a:lnTo>
                <a:lnTo>
                  <a:pt x="4548" y="4917"/>
                </a:lnTo>
                <a:lnTo>
                  <a:pt x="4587" y="4895"/>
                </a:lnTo>
                <a:lnTo>
                  <a:pt x="4624" y="4871"/>
                </a:lnTo>
                <a:lnTo>
                  <a:pt x="4660" y="4846"/>
                </a:lnTo>
                <a:lnTo>
                  <a:pt x="4694" y="4818"/>
                </a:lnTo>
                <a:lnTo>
                  <a:pt x="4728" y="4789"/>
                </a:lnTo>
                <a:lnTo>
                  <a:pt x="4759" y="4759"/>
                </a:lnTo>
                <a:lnTo>
                  <a:pt x="4789" y="4728"/>
                </a:lnTo>
                <a:lnTo>
                  <a:pt x="4818" y="4695"/>
                </a:lnTo>
                <a:lnTo>
                  <a:pt x="4845" y="4660"/>
                </a:lnTo>
                <a:lnTo>
                  <a:pt x="4871" y="4624"/>
                </a:lnTo>
                <a:lnTo>
                  <a:pt x="4895" y="4588"/>
                </a:lnTo>
                <a:lnTo>
                  <a:pt x="4917" y="4548"/>
                </a:lnTo>
                <a:lnTo>
                  <a:pt x="4936" y="4509"/>
                </a:lnTo>
                <a:lnTo>
                  <a:pt x="4955" y="4469"/>
                </a:lnTo>
                <a:lnTo>
                  <a:pt x="4971" y="4427"/>
                </a:lnTo>
                <a:lnTo>
                  <a:pt x="4986" y="4385"/>
                </a:lnTo>
                <a:lnTo>
                  <a:pt x="4997" y="4341"/>
                </a:lnTo>
                <a:lnTo>
                  <a:pt x="5008" y="4297"/>
                </a:lnTo>
                <a:lnTo>
                  <a:pt x="5016" y="4252"/>
                </a:lnTo>
                <a:lnTo>
                  <a:pt x="5022" y="4206"/>
                </a:lnTo>
                <a:lnTo>
                  <a:pt x="5025" y="4160"/>
                </a:lnTo>
                <a:lnTo>
                  <a:pt x="5026" y="4113"/>
                </a:lnTo>
                <a:lnTo>
                  <a:pt x="5026" y="914"/>
                </a:lnTo>
                <a:lnTo>
                  <a:pt x="5025" y="867"/>
                </a:lnTo>
                <a:lnTo>
                  <a:pt x="5022" y="821"/>
                </a:lnTo>
                <a:lnTo>
                  <a:pt x="5016" y="775"/>
                </a:lnTo>
                <a:lnTo>
                  <a:pt x="5008" y="730"/>
                </a:lnTo>
                <a:lnTo>
                  <a:pt x="4997" y="686"/>
                </a:lnTo>
                <a:lnTo>
                  <a:pt x="4986" y="642"/>
                </a:lnTo>
                <a:lnTo>
                  <a:pt x="4971" y="599"/>
                </a:lnTo>
                <a:lnTo>
                  <a:pt x="4955" y="558"/>
                </a:lnTo>
                <a:lnTo>
                  <a:pt x="4936" y="518"/>
                </a:lnTo>
                <a:lnTo>
                  <a:pt x="4917" y="478"/>
                </a:lnTo>
                <a:lnTo>
                  <a:pt x="4895" y="440"/>
                </a:lnTo>
                <a:lnTo>
                  <a:pt x="4871" y="404"/>
                </a:lnTo>
                <a:lnTo>
                  <a:pt x="4845" y="368"/>
                </a:lnTo>
                <a:lnTo>
                  <a:pt x="4818" y="333"/>
                </a:lnTo>
                <a:lnTo>
                  <a:pt x="4789" y="300"/>
                </a:lnTo>
                <a:lnTo>
                  <a:pt x="4759" y="268"/>
                </a:lnTo>
                <a:lnTo>
                  <a:pt x="4728" y="238"/>
                </a:lnTo>
                <a:lnTo>
                  <a:pt x="4694" y="209"/>
                </a:lnTo>
                <a:lnTo>
                  <a:pt x="4660" y="182"/>
                </a:lnTo>
                <a:lnTo>
                  <a:pt x="4624" y="156"/>
                </a:lnTo>
                <a:lnTo>
                  <a:pt x="4587" y="133"/>
                </a:lnTo>
                <a:lnTo>
                  <a:pt x="4548" y="111"/>
                </a:lnTo>
                <a:lnTo>
                  <a:pt x="4509" y="90"/>
                </a:lnTo>
                <a:lnTo>
                  <a:pt x="4469" y="72"/>
                </a:lnTo>
                <a:lnTo>
                  <a:pt x="4427" y="56"/>
                </a:lnTo>
                <a:lnTo>
                  <a:pt x="4384" y="42"/>
                </a:lnTo>
                <a:lnTo>
                  <a:pt x="4342" y="29"/>
                </a:lnTo>
                <a:lnTo>
                  <a:pt x="4297" y="19"/>
                </a:lnTo>
                <a:lnTo>
                  <a:pt x="4252" y="11"/>
                </a:lnTo>
                <a:lnTo>
                  <a:pt x="4206" y="5"/>
                </a:lnTo>
                <a:lnTo>
                  <a:pt x="4160" y="1"/>
                </a:lnTo>
                <a:lnTo>
                  <a:pt x="4113" y="0"/>
                </a:lnTo>
                <a:close/>
                <a:moveTo>
                  <a:pt x="4114" y="2971"/>
                </a:moveTo>
                <a:lnTo>
                  <a:pt x="2971" y="2971"/>
                </a:lnTo>
                <a:lnTo>
                  <a:pt x="2971" y="4114"/>
                </a:lnTo>
                <a:lnTo>
                  <a:pt x="2057" y="4114"/>
                </a:lnTo>
                <a:lnTo>
                  <a:pt x="2057" y="2971"/>
                </a:lnTo>
                <a:lnTo>
                  <a:pt x="914" y="2971"/>
                </a:lnTo>
                <a:lnTo>
                  <a:pt x="914" y="2057"/>
                </a:lnTo>
                <a:lnTo>
                  <a:pt x="2057" y="2057"/>
                </a:lnTo>
                <a:lnTo>
                  <a:pt x="2057" y="914"/>
                </a:lnTo>
                <a:lnTo>
                  <a:pt x="2971" y="914"/>
                </a:lnTo>
                <a:lnTo>
                  <a:pt x="2971" y="2057"/>
                </a:lnTo>
                <a:lnTo>
                  <a:pt x="4114" y="2057"/>
                </a:lnTo>
                <a:lnTo>
                  <a:pt x="4114" y="297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星点"/>
          <p:cNvPicPr>
            <a:picLocks noChangeAspect="1"/>
          </p:cNvPicPr>
          <p:nvPr/>
        </p:nvPicPr>
        <p:blipFill>
          <a:blip r:embed="rId3"/>
          <a:stretch>
            <a:fillRect/>
          </a:stretch>
        </p:blipFill>
        <p:spPr>
          <a:xfrm>
            <a:off x="137795" y="96520"/>
            <a:ext cx="11797665" cy="4448810"/>
          </a:xfrm>
          <a:prstGeom prst="rect">
            <a:avLst/>
          </a:prstGeom>
        </p:spPr>
      </p:pic>
      <p:grpSp>
        <p:nvGrpSpPr>
          <p:cNvPr id="10" name="组合 9"/>
          <p:cNvGrpSpPr/>
          <p:nvPr/>
        </p:nvGrpSpPr>
        <p:grpSpPr>
          <a:xfrm>
            <a:off x="4366260" y="29210"/>
            <a:ext cx="5868035" cy="1788160"/>
            <a:chOff x="6876" y="46"/>
            <a:chExt cx="9241" cy="2816"/>
          </a:xfrm>
        </p:grpSpPr>
        <p:pic>
          <p:nvPicPr>
            <p:cNvPr id="5" name="图片 4" descr="蓝点"/>
            <p:cNvPicPr>
              <a:picLocks noChangeAspect="1"/>
            </p:cNvPicPr>
            <p:nvPr/>
          </p:nvPicPr>
          <p:blipFill>
            <a:blip r:embed="rId4"/>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5"/>
            <a:srcRect/>
            <a:stretch>
              <a:fillRect/>
            </a:stretch>
          </p:blipFill>
          <p:spPr>
            <a:xfrm>
              <a:off x="6876" y="46"/>
              <a:ext cx="5729" cy="2816"/>
            </a:xfrm>
            <a:prstGeom prst="rect">
              <a:avLst/>
            </a:prstGeom>
          </p:spPr>
        </p:pic>
        <p:sp>
          <p:nvSpPr>
            <p:cNvPr id="15" name="文本框 14"/>
            <p:cNvSpPr txBox="1"/>
            <p:nvPr/>
          </p:nvSpPr>
          <p:spPr>
            <a:xfrm>
              <a:off x="12523" y="1020"/>
              <a:ext cx="3594" cy="824"/>
            </a:xfrm>
            <a:prstGeom prst="rect">
              <a:avLst/>
            </a:prstGeom>
            <a:noFill/>
          </p:spPr>
          <p:txBody>
            <a:bodyPr wrap="square" rtlCol="0">
              <a:spAutoFit/>
            </a:bodyPr>
            <a:lstStyle/>
            <a:p>
              <a:pPr algn="ctr"/>
              <a:r>
                <a:rPr lang="zh-CN" altLang="en-US" sz="2800" b="1" dirty="0">
                  <a:solidFill>
                    <a:schemeClr val="bg1"/>
                  </a:solidFill>
                  <a:latin typeface="方正北魏楷书简体" panose="03000509000000000000" pitchFamily="65" charset="-122"/>
                  <a:ea typeface="方正北魏楷书简体" panose="03000509000000000000" pitchFamily="65" charset="-122"/>
                </a:rPr>
                <a:t>预测性维护</a:t>
              </a:r>
              <a:endParaRPr lang="en-US" altLang="zh-CN" sz="4800" b="1" dirty="0">
                <a:solidFill>
                  <a:schemeClr val="bg1"/>
                </a:solidFill>
                <a:latin typeface="方正北魏楷书简体" panose="03000509000000000000" pitchFamily="65" charset="-122"/>
                <a:ea typeface="方正北魏楷书简体" panose="03000509000000000000" pitchFamily="65" charset="-122"/>
              </a:endParaRPr>
            </a:p>
          </p:txBody>
        </p:sp>
      </p:grpSp>
      <p:pic>
        <p:nvPicPr>
          <p:cNvPr id="6" name="图片 5" descr="5c17228003d87"/>
          <p:cNvPicPr>
            <a:picLocks noChangeAspect="1"/>
          </p:cNvPicPr>
          <p:nvPr/>
        </p:nvPicPr>
        <p:blipFill>
          <a:blip r:embed="rId6"/>
          <a:srcRect/>
          <a:stretch>
            <a:fillRect/>
          </a:stretch>
        </p:blipFill>
        <p:spPr>
          <a:xfrm>
            <a:off x="0" y="3577611"/>
            <a:ext cx="12202160" cy="3280389"/>
          </a:xfrm>
          <a:prstGeom prst="rect">
            <a:avLst/>
          </a:prstGeom>
        </p:spPr>
      </p:pic>
      <p:sp>
        <p:nvSpPr>
          <p:cNvPr id="11" name="矩形 10"/>
          <p:cNvSpPr/>
          <p:nvPr/>
        </p:nvSpPr>
        <p:spPr>
          <a:xfrm>
            <a:off x="492587" y="1094269"/>
            <a:ext cx="4786323" cy="3356875"/>
          </a:xfrm>
          <a:prstGeom prst="rect">
            <a:avLst/>
          </a:prstGeom>
          <a:solidFill>
            <a:schemeClr val="tx1">
              <a:alpha val="21000"/>
            </a:schemeClr>
          </a:solidFill>
          <a:ln w="28575" cmpd="sng">
            <a:solidFill>
              <a:srgbClr val="44B9F8"/>
            </a:solidFill>
            <a:prstDash val="solid"/>
          </a:ln>
          <a:effectLst>
            <a:outerShdw blurRad="787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pic>
        <p:nvPicPr>
          <p:cNvPr id="3074" name="Picture 2" descr="https://pic1.zhimg.com/80/v2-852e74a68865d942d283fa104dd73fa8_hd.jpg">
            <a:extLst>
              <a:ext uri="{FF2B5EF4-FFF2-40B4-BE49-F238E27FC236}">
                <a16:creationId xmlns:a16="http://schemas.microsoft.com/office/drawing/2014/main" id="{3FC356C9-A7F5-4E2F-BE05-AA77641D9CF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8972" y="1442689"/>
            <a:ext cx="4109753" cy="27355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文本框 1">
            <a:extLst>
              <a:ext uri="{FF2B5EF4-FFF2-40B4-BE49-F238E27FC236}">
                <a16:creationId xmlns:a16="http://schemas.microsoft.com/office/drawing/2014/main" id="{13477F89-6715-4A84-B711-397C2D2A75BD}"/>
              </a:ext>
            </a:extLst>
          </p:cNvPr>
          <p:cNvSpPr txBox="1"/>
          <p:nvPr/>
        </p:nvSpPr>
        <p:spPr>
          <a:xfrm>
            <a:off x="6923638" y="1470660"/>
            <a:ext cx="4339390" cy="2031325"/>
          </a:xfrm>
          <a:prstGeom prst="rect">
            <a:avLst/>
          </a:prstGeom>
          <a:noFill/>
        </p:spPr>
        <p:txBody>
          <a:bodyPr wrap="square" rtlCol="0">
            <a:spAutoFit/>
          </a:bodyPr>
          <a:lstStyle/>
          <a:p>
            <a:r>
              <a:rPr lang="zh-CN" altLang="en-US" dirty="0">
                <a:solidFill>
                  <a:schemeClr val="bg1"/>
                </a:solidFill>
              </a:rPr>
              <a:t>通过人工智能技术让机器在出现问题之前就感知到或者分析出可能出现的问题。比如，工厂中的数控机床在运行一段时间后刀具就需要更换，通过分析历史的运营数据，机器可以提前知道刀具会损坏的时间，从而提前准备好更换的配件，并安排在最近的一次维护时更换刀具。</a:t>
            </a:r>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par>
                                <p:cTn id="12" presetID="21" presetClass="entr" presetSubtype="1"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heel(1)">
                                      <p:cBhvr>
                                        <p:cTn id="14" dur="2000"/>
                                        <p:tgtEl>
                                          <p:spTgt spid="11"/>
                                        </p:tgtEl>
                                      </p:cBhvr>
                                    </p:animEffect>
                                  </p:childTnLst>
                                </p:cTn>
                              </p:par>
                              <p:par>
                                <p:cTn id="15" presetID="22" presetClass="entr" presetSubtype="1"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animEffect transition="in" filter="wipe(up)">
                                      <p:cBhvr>
                                        <p:cTn id="1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32385" y="-57150"/>
            <a:ext cx="11908790" cy="5854700"/>
          </a:xfrm>
          <a:prstGeom prst="rect">
            <a:avLst/>
          </a:prstGeom>
        </p:spPr>
      </p:pic>
      <p:sp>
        <p:nvSpPr>
          <p:cNvPr id="6" name="文本框 5"/>
          <p:cNvSpPr txBox="1"/>
          <p:nvPr/>
        </p:nvSpPr>
        <p:spPr>
          <a:xfrm>
            <a:off x="3067050" y="2992755"/>
            <a:ext cx="6057900" cy="1323439"/>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02</a:t>
            </a:r>
            <a:r>
              <a:rPr lang="zh-CN" altLang="en-US" sz="4000" b="1" dirty="0">
                <a:solidFill>
                  <a:schemeClr val="bg1"/>
                </a:solidFill>
                <a:latin typeface="印品黑体" panose="00000500000000000000" pitchFamily="2" charset="-122"/>
                <a:ea typeface="印品黑体" panose="00000500000000000000" pitchFamily="2" charset="-122"/>
              </a:rPr>
              <a:t>人工智能在农业     </a:t>
            </a:r>
            <a:r>
              <a:rPr lang="en-US" altLang="zh-CN" sz="4000" b="1" dirty="0">
                <a:solidFill>
                  <a:schemeClr val="bg1"/>
                </a:solidFill>
                <a:latin typeface="印品黑体" panose="00000500000000000000" pitchFamily="2" charset="-122"/>
                <a:ea typeface="印品黑体" panose="00000500000000000000" pitchFamily="2" charset="-122"/>
              </a:rPr>
              <a:t>		</a:t>
            </a:r>
            <a:r>
              <a:rPr lang="zh-CN" altLang="en-US" sz="4000" b="1" dirty="0">
                <a:solidFill>
                  <a:schemeClr val="bg1"/>
                </a:solidFill>
                <a:latin typeface="印品黑体" panose="00000500000000000000" pitchFamily="2" charset="-122"/>
                <a:ea typeface="印品黑体" panose="00000500000000000000" pitchFamily="2" charset="-122"/>
              </a:rPr>
              <a:t>中的应用</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990fbc79c4fe"/>
          <p:cNvPicPr>
            <a:picLocks noChangeAspect="1"/>
          </p:cNvPicPr>
          <p:nvPr/>
        </p:nvPicPr>
        <p:blipFill>
          <a:blip r:embed="rId3"/>
          <a:srcRect/>
          <a:stretch>
            <a:fillRect/>
          </a:stretch>
        </p:blipFill>
        <p:spPr>
          <a:xfrm flipH="1">
            <a:off x="6426525" y="28575"/>
            <a:ext cx="5773730" cy="6821170"/>
          </a:xfrm>
          <a:custGeom>
            <a:avLst/>
            <a:gdLst/>
            <a:ahLst/>
            <a:cxnLst>
              <a:cxn ang="3">
                <a:pos x="hc" y="t"/>
              </a:cxn>
              <a:cxn ang="cd2">
                <a:pos x="l" y="vc"/>
              </a:cxn>
              <a:cxn ang="cd4">
                <a:pos x="hc" y="b"/>
              </a:cxn>
              <a:cxn ang="0">
                <a:pos x="r" y="vc"/>
              </a:cxn>
            </a:cxnLst>
            <a:rect l="l" t="t" r="r" b="b"/>
            <a:pathLst>
              <a:path w="9092" h="10742">
                <a:moveTo>
                  <a:pt x="0" y="0"/>
                </a:moveTo>
                <a:lnTo>
                  <a:pt x="9092" y="0"/>
                </a:lnTo>
                <a:lnTo>
                  <a:pt x="3574" y="10742"/>
                </a:lnTo>
                <a:lnTo>
                  <a:pt x="0" y="10742"/>
                </a:lnTo>
                <a:lnTo>
                  <a:pt x="0" y="0"/>
                </a:lnTo>
                <a:close/>
              </a:path>
            </a:pathLst>
          </a:custGeom>
        </p:spPr>
      </p:pic>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4"/>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5"/>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农业</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grpSp>
        <p:nvGrpSpPr>
          <p:cNvPr id="3" name="组合 2">
            <a:extLst>
              <a:ext uri="{FF2B5EF4-FFF2-40B4-BE49-F238E27FC236}">
                <a16:creationId xmlns:a16="http://schemas.microsoft.com/office/drawing/2014/main" id="{E6B96AC6-5C9C-46B2-9E1E-19301B099729}"/>
              </a:ext>
            </a:extLst>
          </p:cNvPr>
          <p:cNvGrpSpPr/>
          <p:nvPr/>
        </p:nvGrpSpPr>
        <p:grpSpPr>
          <a:xfrm>
            <a:off x="3657600" y="2019935"/>
            <a:ext cx="6990080" cy="3637280"/>
            <a:chOff x="3657600" y="2019935"/>
            <a:chExt cx="6990080" cy="3637280"/>
          </a:xfrm>
        </p:grpSpPr>
        <p:sp>
          <p:nvSpPr>
            <p:cNvPr id="9" name="任意多边形 8"/>
            <p:cNvSpPr/>
            <p:nvPr/>
          </p:nvSpPr>
          <p:spPr>
            <a:xfrm rot="10800000">
              <a:off x="3657600" y="2019935"/>
              <a:ext cx="6990080" cy="3637280"/>
            </a:xfrm>
            <a:custGeom>
              <a:avLst/>
              <a:gdLst>
                <a:gd name="connsiteX0" fmla="*/ 0 w 10368"/>
                <a:gd name="connsiteY0" fmla="*/ 0 h 5193"/>
                <a:gd name="connsiteX1" fmla="*/ 10368 w 10368"/>
                <a:gd name="connsiteY1" fmla="*/ 0 h 5193"/>
                <a:gd name="connsiteX2" fmla="*/ 10368 w 10368"/>
                <a:gd name="connsiteY2" fmla="*/ 5193 h 5193"/>
                <a:gd name="connsiteX3" fmla="*/ 2752 w 10368"/>
                <a:gd name="connsiteY3" fmla="*/ 5185 h 5193"/>
                <a:gd name="connsiteX4" fmla="*/ 0 w 10368"/>
                <a:gd name="connsiteY4" fmla="*/ 0 h 5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 h="5193">
                  <a:moveTo>
                    <a:pt x="0" y="0"/>
                  </a:moveTo>
                  <a:lnTo>
                    <a:pt x="10368" y="0"/>
                  </a:lnTo>
                  <a:lnTo>
                    <a:pt x="10368" y="5193"/>
                  </a:lnTo>
                  <a:lnTo>
                    <a:pt x="2752" y="5185"/>
                  </a:lnTo>
                  <a:lnTo>
                    <a:pt x="0" y="0"/>
                  </a:lnTo>
                  <a:close/>
                </a:path>
              </a:pathLst>
            </a:custGeom>
            <a:gradFill>
              <a:gsLst>
                <a:gs pos="0">
                  <a:srgbClr val="0070C0"/>
                </a:gs>
                <a:gs pos="100000">
                  <a:srgbClr val="262F6D">
                    <a:alpha val="100000"/>
                  </a:srgbClr>
                </a:gs>
              </a:gsLst>
              <a:lin ang="840000" scaled="0"/>
            </a:gradFill>
            <a:ln>
              <a:noFill/>
            </a:ln>
            <a:effectLst>
              <a:outerShdw blurRad="10795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2" name="组合 11"/>
            <p:cNvGrpSpPr/>
            <p:nvPr/>
          </p:nvGrpSpPr>
          <p:grpSpPr>
            <a:xfrm>
              <a:off x="4231005" y="2657475"/>
              <a:ext cx="4912995" cy="2656840"/>
              <a:chOff x="10469" y="2827"/>
              <a:chExt cx="7737" cy="4184"/>
            </a:xfrm>
          </p:grpSpPr>
          <p:sp>
            <p:nvSpPr>
              <p:cNvPr id="13" name="文本框 12"/>
              <p:cNvSpPr txBox="1"/>
              <p:nvPr/>
            </p:nvSpPr>
            <p:spPr>
              <a:xfrm>
                <a:off x="10469" y="3877"/>
                <a:ext cx="7737" cy="3134"/>
              </a:xfrm>
              <a:prstGeom prst="rect">
                <a:avLst/>
              </a:prstGeom>
              <a:noFill/>
            </p:spPr>
            <p:txBody>
              <a:bodyPr wrap="square" rtlCol="0">
                <a:spAutoFit/>
                <a:scene3d>
                  <a:camera prst="orthographicFront"/>
                  <a:lightRig rig="threePt" dir="t"/>
                </a:scene3d>
                <a:sp3d contourW="12700"/>
              </a:bodyPr>
              <a:lstStyle/>
              <a:p>
                <a:pPr defTabSz="912495" fontAlgn="auto">
                  <a:lnSpc>
                    <a:spcPct val="130000"/>
                  </a:lnSpc>
                  <a:spcBef>
                    <a:spcPts val="0"/>
                  </a:spcBef>
                  <a:defRPr/>
                </a:pPr>
                <a:r>
                  <a:rPr lang="zh-CN" altLang="en-US" sz="1600" dirty="0">
                    <a:solidFill>
                      <a:schemeClr val="bg1"/>
                    </a:solidFill>
                    <a:latin typeface="华文新魏" panose="02010800040101010101" pitchFamily="2" charset="-122"/>
                    <a:ea typeface="华文新魏" panose="02010800040101010101" pitchFamily="2" charset="-122"/>
                    <a:cs typeface="宋体" panose="02010600030101010101" pitchFamily="2" charset="-122"/>
                    <a:sym typeface="+mn-ea"/>
                  </a:rPr>
                  <a:t>智能化农业指利用信息技术结合设施、设备来指导农业预测、实施生产。基于物联的智能化农业可用于大中型农业种植基地、设施园艺、畜禽水产养殖和农产品物流。智能化农业机器人能够自动识别农作物、确定幼苗间距是否合适，杂草是否该除，什么时候除等，以帮助农民减少购买农药的支出和人力的投入。</a:t>
                </a:r>
                <a:endParaRPr lang="zh-CN" sz="1600" dirty="0">
                  <a:solidFill>
                    <a:schemeClr val="bg1"/>
                  </a:solidFill>
                  <a:latin typeface="华文新魏" panose="02010800040101010101" pitchFamily="2" charset="-122"/>
                  <a:ea typeface="华文新魏" panose="02010800040101010101" pitchFamily="2" charset="-122"/>
                  <a:cs typeface="宋体" panose="02010600030101010101" pitchFamily="2" charset="-122"/>
                  <a:sym typeface="+mn-ea"/>
                </a:endParaRPr>
              </a:p>
            </p:txBody>
          </p:sp>
          <p:sp>
            <p:nvSpPr>
              <p:cNvPr id="18" name="文本框 17"/>
              <p:cNvSpPr txBox="1"/>
              <p:nvPr/>
            </p:nvSpPr>
            <p:spPr>
              <a:xfrm>
                <a:off x="10503" y="2827"/>
                <a:ext cx="5768" cy="5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dirty="0">
                    <a:solidFill>
                      <a:srgbClr val="44B9F8"/>
                    </a:solidFill>
                    <a:latin typeface="印品黑体" panose="00000500000000000000" pitchFamily="2" charset="-122"/>
                    <a:ea typeface="印品黑体" panose="00000500000000000000" pitchFamily="2" charset="-122"/>
                    <a:sym typeface="+mn-ea"/>
                  </a:rPr>
                  <a:t>智能化农业技术</a:t>
                </a:r>
                <a:endParaRPr lang="en-US" altLang="zh-CN" sz="1600" b="1" dirty="0">
                  <a:solidFill>
                    <a:srgbClr val="44B9F8"/>
                  </a:solidFill>
                  <a:latin typeface="印品黑体" panose="00000500000000000000" pitchFamily="2" charset="-122"/>
                  <a:ea typeface="印品黑体" panose="00000500000000000000" pitchFamily="2" charset="-122"/>
                  <a:sym typeface="+mn-ea"/>
                </a:endParaRPr>
              </a:p>
            </p:txBody>
          </p:sp>
        </p:grpSp>
      </p:grpSp>
      <p:sp>
        <p:nvSpPr>
          <p:cNvPr id="33" name="TextBox 13"/>
          <p:cNvSpPr txBox="1"/>
          <p:nvPr/>
        </p:nvSpPr>
        <p:spPr>
          <a:xfrm>
            <a:off x="1261745" y="2331085"/>
            <a:ext cx="1945640" cy="325025"/>
          </a:xfrm>
          <a:prstGeom prst="rect">
            <a:avLst/>
          </a:prstGeom>
          <a:noFill/>
        </p:spPr>
        <p:txBody>
          <a:bodyPr wrap="square" lIns="0" tIns="0" rIns="0" bIns="0">
            <a:spAutoFit/>
          </a:bodyPr>
          <a:lstStyle/>
          <a:p>
            <a:pPr algn="l" defTabSz="912495" fontAlgn="auto">
              <a:lnSpc>
                <a:spcPct val="130000"/>
              </a:lnSpc>
              <a:spcBef>
                <a:spcPts val="0"/>
              </a:spcBef>
              <a:defRPr/>
            </a:pPr>
            <a:r>
              <a:rPr lang="zh-CN" altLang="en-US"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rPr>
              <a:t>农民为农作物拍照</a:t>
            </a:r>
            <a:endParaRPr lang="en-US"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11" name="TextBox 13"/>
          <p:cNvSpPr txBox="1"/>
          <p:nvPr/>
        </p:nvSpPr>
        <p:spPr>
          <a:xfrm>
            <a:off x="1255233" y="3290816"/>
            <a:ext cx="1945640" cy="609013"/>
          </a:xfrm>
          <a:prstGeom prst="rect">
            <a:avLst/>
          </a:prstGeom>
          <a:noFill/>
        </p:spPr>
        <p:txBody>
          <a:bodyPr wrap="square" lIns="0" tIns="0" rIns="0" bIns="0">
            <a:spAutoFit/>
          </a:bodyPr>
          <a:lstStyle/>
          <a:p>
            <a:pPr defTabSz="912495">
              <a:lnSpc>
                <a:spcPct val="130000"/>
              </a:lnSpc>
              <a:defRPr/>
            </a:pPr>
            <a:r>
              <a:rPr lang="zh-CN" altLang="en-US" sz="1600"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rPr>
              <a:t>将照片上传到病虫害自动监测与预警系统</a:t>
            </a:r>
            <a:endParaRPr lang="en-US" sz="1600"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14" name="TextBox 13"/>
          <p:cNvSpPr txBox="1"/>
          <p:nvPr/>
        </p:nvSpPr>
        <p:spPr>
          <a:xfrm>
            <a:off x="1261745" y="4534535"/>
            <a:ext cx="1945640" cy="1249188"/>
          </a:xfrm>
          <a:prstGeom prst="rect">
            <a:avLst/>
          </a:prstGeom>
          <a:noFill/>
        </p:spPr>
        <p:txBody>
          <a:bodyPr wrap="square" lIns="0" tIns="0" rIns="0" bIns="0">
            <a:spAutoFit/>
          </a:bodyPr>
          <a:lstStyle/>
          <a:p>
            <a:pPr defTabSz="912495">
              <a:lnSpc>
                <a:spcPct val="130000"/>
              </a:lnSpc>
              <a:defRPr/>
            </a:pPr>
            <a:r>
              <a:rPr lang="zh-CN" altLang="en-US" sz="1600"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rPr>
              <a:t>统通过图像识别，识别出破坏农作物的病虫害，找出对应的措随和方法</a:t>
            </a:r>
            <a:endParaRPr lang="en-US" sz="1600"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2" name="箭头: 下 1">
            <a:extLst>
              <a:ext uri="{FF2B5EF4-FFF2-40B4-BE49-F238E27FC236}">
                <a16:creationId xmlns:a16="http://schemas.microsoft.com/office/drawing/2014/main" id="{7D8D1CDA-BDD6-417F-8400-84B747AB8A75}"/>
              </a:ext>
            </a:extLst>
          </p:cNvPr>
          <p:cNvSpPr/>
          <p:nvPr/>
        </p:nvSpPr>
        <p:spPr>
          <a:xfrm>
            <a:off x="1967345" y="2826067"/>
            <a:ext cx="267855" cy="325025"/>
          </a:xfrm>
          <a:prstGeom prst="down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
        <p:nvSpPr>
          <p:cNvPr id="17" name="箭头: 下 16">
            <a:extLst>
              <a:ext uri="{FF2B5EF4-FFF2-40B4-BE49-F238E27FC236}">
                <a16:creationId xmlns:a16="http://schemas.microsoft.com/office/drawing/2014/main" id="{5149E1A1-6D6F-4A87-85B6-20CB5EB8376E}"/>
              </a:ext>
            </a:extLst>
          </p:cNvPr>
          <p:cNvSpPr/>
          <p:nvPr/>
        </p:nvSpPr>
        <p:spPr>
          <a:xfrm>
            <a:off x="1960198" y="4083870"/>
            <a:ext cx="267855" cy="325025"/>
          </a:xfrm>
          <a:prstGeom prst="down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11" grpId="0"/>
      <p:bldP spid="14" grpId="0"/>
      <p:bldP spid="2" grpId="0" animBg="1"/>
      <p:bldP spid="1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DOC_GUID" val="{db694c03-407d-4988-ab3d-27404cdd1b82}"/>
  <p:tag name="ISPRING_PRESENTATION_TITLE" val="大数据"/>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308</TotalTime>
  <Words>972</Words>
  <Application>Microsoft Office PowerPoint</Application>
  <PresentationFormat>宽屏</PresentationFormat>
  <Paragraphs>102</Paragraphs>
  <Slides>20</Slides>
  <Notes>20</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20</vt:i4>
      </vt:variant>
    </vt:vector>
  </HeadingPairs>
  <TitlesOfParts>
    <vt:vector size="32" baseType="lpstr">
      <vt:lpstr>方正北魏楷书简体</vt:lpstr>
      <vt:lpstr>方正仿宋简体</vt:lpstr>
      <vt:lpstr>方正舒体</vt:lpstr>
      <vt:lpstr>仿宋</vt:lpstr>
      <vt:lpstr>华文仿宋</vt:lpstr>
      <vt:lpstr>华文新魏</vt:lpstr>
      <vt:lpstr>楷体</vt:lpstr>
      <vt:lpstr>印品黑体</vt:lpstr>
      <vt:lpstr>Arial</vt:lpstr>
      <vt:lpstr>Bahnschrift Light SemiCondensed</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rjx</dc:creator>
  <cp:lastModifiedBy>徐仁君</cp:lastModifiedBy>
  <cp:revision>30</cp:revision>
  <dcterms:created xsi:type="dcterms:W3CDTF">2019-04-02T14:09:00Z</dcterms:created>
  <dcterms:modified xsi:type="dcterms:W3CDTF">2020-02-10T09:37:10Z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2052-11.1.0.8567</vt:lpwstr>
  </property>
</Properties>
</file>

<file path=docProps/thumbnail.jpeg>
</file>